
<file path=[Content_Types].xml><?xml version="1.0" encoding="utf-8"?>
<Types xmlns="http://schemas.openxmlformats.org/package/2006/content-types">
  <Default Extension="png" ContentType="image/png"/>
  <Default Extension="svg" ContentType="image/svg+xml"/>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media/image20.jpg" ContentType="image/gif"/>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5"/>
  </p:notesMasterIdLst>
  <p:sldIdLst>
    <p:sldId id="268" r:id="rId2"/>
    <p:sldId id="293" r:id="rId3"/>
    <p:sldId id="262" r:id="rId4"/>
    <p:sldId id="269" r:id="rId5"/>
    <p:sldId id="273" r:id="rId6"/>
    <p:sldId id="312" r:id="rId7"/>
    <p:sldId id="283" r:id="rId8"/>
    <p:sldId id="314" r:id="rId9"/>
    <p:sldId id="313" r:id="rId10"/>
    <p:sldId id="310" r:id="rId11"/>
    <p:sldId id="315" r:id="rId12"/>
    <p:sldId id="316" r:id="rId13"/>
    <p:sldId id="317" r:id="rId14"/>
    <p:sldId id="318" r:id="rId15"/>
    <p:sldId id="319" r:id="rId16"/>
    <p:sldId id="320" r:id="rId17"/>
    <p:sldId id="321" r:id="rId18"/>
    <p:sldId id="322" r:id="rId19"/>
    <p:sldId id="324" r:id="rId20"/>
    <p:sldId id="325" r:id="rId21"/>
    <p:sldId id="326" r:id="rId22"/>
    <p:sldId id="327" r:id="rId23"/>
    <p:sldId id="328" r:id="rId2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DF707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995" autoAdjust="0"/>
    <p:restoredTop sz="94660"/>
  </p:normalViewPr>
  <p:slideViewPr>
    <p:cSldViewPr snapToGrid="0" showGuides="1">
      <p:cViewPr varScale="1">
        <p:scale>
          <a:sx n="76" d="100"/>
          <a:sy n="76" d="100"/>
        </p:scale>
        <p:origin x="372" y="96"/>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00D99B4-C127-4D22-BE44-D072108B9F83}" type="datetimeFigureOut">
              <a:rPr lang="en-US" smtClean="0"/>
              <a:t>3/11/2023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E7AAC10-2BCA-495E-A249-0327F5BACFE3}" type="slidenum">
              <a:rPr lang="en-US" smtClean="0"/>
              <a:t>‹#›</a:t>
            </a:fld>
            <a:endParaRPr lang="en-US"/>
          </a:p>
        </p:txBody>
      </p:sp>
    </p:spTree>
    <p:extLst>
      <p:ext uri="{BB962C8B-B14F-4D97-AF65-F5344CB8AC3E}">
        <p14:creationId xmlns:p14="http://schemas.microsoft.com/office/powerpoint/2010/main" val="8162064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49"/>
        <p:cNvGrpSpPr/>
        <p:nvPr/>
      </p:nvGrpSpPr>
      <p:grpSpPr>
        <a:xfrm>
          <a:off x="0" y="0"/>
          <a:ext cx="0" cy="0"/>
          <a:chOff x="0" y="0"/>
          <a:chExt cx="0" cy="0"/>
        </a:xfrm>
      </p:grpSpPr>
      <p:sp>
        <p:nvSpPr>
          <p:cNvPr id="350" name="Google Shape;350;p: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51" name="Google Shape;351;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6217923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59"/>
        <p:cNvGrpSpPr/>
        <p:nvPr/>
      </p:nvGrpSpPr>
      <p:grpSpPr>
        <a:xfrm>
          <a:off x="0" y="0"/>
          <a:ext cx="0" cy="0"/>
          <a:chOff x="0" y="0"/>
          <a:chExt cx="0" cy="0"/>
        </a:xfrm>
      </p:grpSpPr>
      <p:sp>
        <p:nvSpPr>
          <p:cNvPr id="360" name="Google Shape;360;g8fb8d6ea64_0_56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61" name="Google Shape;361;g8fb8d6ea64_0_56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672672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47"/>
        <p:cNvGrpSpPr/>
        <p:nvPr/>
      </p:nvGrpSpPr>
      <p:grpSpPr>
        <a:xfrm>
          <a:off x="0" y="0"/>
          <a:ext cx="0" cy="0"/>
          <a:chOff x="0" y="0"/>
          <a:chExt cx="0" cy="0"/>
        </a:xfrm>
      </p:grpSpPr>
      <p:sp>
        <p:nvSpPr>
          <p:cNvPr id="448" name="Google Shape;448;ge695bdf7eb_0_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49" name="Google Shape;449;ge695bdf7eb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2043011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png"/></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9.png"/><Relationship Id="rId7" Type="http://schemas.openxmlformats.org/officeDocument/2006/relationships/image" Target="../media/image13.png"/><Relationship Id="rId2" Type="http://schemas.openxmlformats.org/officeDocument/2006/relationships/image" Target="../media/image8.png"/><Relationship Id="rId1" Type="http://schemas.openxmlformats.org/officeDocument/2006/relationships/slideMaster" Target="../slideMasters/slideMaster1.xml"/><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media/image10.png"/></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8.png"/><Relationship Id="rId1" Type="http://schemas.openxmlformats.org/officeDocument/2006/relationships/slideMaster" Target="../slideMasters/slideMaster1.xml"/><Relationship Id="rId4" Type="http://schemas.openxmlformats.org/officeDocument/2006/relationships/image" Target="../media/image10.png"/></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0.png"/><Relationship Id="rId1" Type="http://schemas.openxmlformats.org/officeDocument/2006/relationships/slideMaster" Target="../slideMasters/slideMaster1.xml"/><Relationship Id="rId5" Type="http://schemas.openxmlformats.org/officeDocument/2006/relationships/image" Target="../media/image9.png"/><Relationship Id="rId4" Type="http://schemas.openxmlformats.org/officeDocument/2006/relationships/image" Target="../media/image13.pn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53C29E54-23A1-4066-8A4A-B6411328F44C}"/>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5" name="Footer Placeholder 4">
            <a:extLst>
              <a:ext uri="{FF2B5EF4-FFF2-40B4-BE49-F238E27FC236}">
                <a16:creationId xmlns:a16="http://schemas.microsoft.com/office/drawing/2014/main" id="{BB12AF1F-8223-4C33-B1BD-86845575B27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8FAE154-636E-4FAF-BD1C-3E182D466779}"/>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242245948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DB90F6A5-6B71-4069-8526-03003AC40513}"/>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5" name="Footer Placeholder 4">
            <a:extLst>
              <a:ext uri="{FF2B5EF4-FFF2-40B4-BE49-F238E27FC236}">
                <a16:creationId xmlns:a16="http://schemas.microsoft.com/office/drawing/2014/main" id="{A855F6D3-5025-4906-ACBE-23FA4E0F629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DC2DEA1-0785-4CEA-B6F1-F45BC0D3CDD2}"/>
              </a:ext>
            </a:extLst>
          </p:cNvPr>
          <p:cNvSpPr>
            <a:spLocks noGrp="1"/>
          </p:cNvSpPr>
          <p:nvPr>
            <p:ph type="sldNum" sz="quarter" idx="12"/>
          </p:nvPr>
        </p:nvSpPr>
        <p:spPr/>
        <p:txBody>
          <a:bodyPr/>
          <a:lstStyle/>
          <a:p>
            <a:fld id="{65C251A6-B550-4BE8-B3BA-DA9D45F97ABA}" type="slidenum">
              <a:rPr lang="en-US" smtClean="0"/>
              <a:t>‹#›</a:t>
            </a:fld>
            <a:endParaRPr lang="en-US"/>
          </a:p>
        </p:txBody>
      </p:sp>
      <p:pic>
        <p:nvPicPr>
          <p:cNvPr id="8" name="Picture 7">
            <a:extLst>
              <a:ext uri="{FF2B5EF4-FFF2-40B4-BE49-F238E27FC236}">
                <a16:creationId xmlns:a16="http://schemas.microsoft.com/office/drawing/2014/main" id="{A8E0604E-5FCA-4E77-B273-963F0B363708}"/>
              </a:ext>
            </a:extLst>
          </p:cNvPr>
          <p:cNvPicPr>
            <a:picLocks noChangeAspect="1"/>
          </p:cNvPicPr>
          <p:nvPr userDrawn="1"/>
        </p:nvPicPr>
        <p:blipFill>
          <a:blip r:embed="rId2" cstate="hqprint">
            <a:extLst>
              <a:ext uri="{28A0092B-C50C-407E-A947-70E740481C1C}">
                <a14:useLocalDpi xmlns:a14="http://schemas.microsoft.com/office/drawing/2010/main" val="0"/>
              </a:ext>
            </a:extLst>
          </a:blip>
          <a:stretch>
            <a:fillRect/>
          </a:stretch>
        </p:blipFill>
        <p:spPr>
          <a:xfrm>
            <a:off x="10596671" y="6289522"/>
            <a:ext cx="586171" cy="442432"/>
          </a:xfrm>
          <a:prstGeom prst="rect">
            <a:avLst/>
          </a:prstGeom>
        </p:spPr>
      </p:pic>
      <p:pic>
        <p:nvPicPr>
          <p:cNvPr id="10" name="Picture 9">
            <a:extLst>
              <a:ext uri="{FF2B5EF4-FFF2-40B4-BE49-F238E27FC236}">
                <a16:creationId xmlns:a16="http://schemas.microsoft.com/office/drawing/2014/main" id="{ECF06348-858D-4C59-A43D-7F3738FF0E7F}"/>
              </a:ext>
            </a:extLst>
          </p:cNvPr>
          <p:cNvPicPr>
            <a:picLocks noChangeAspect="1"/>
          </p:cNvPicPr>
          <p:nvPr userDrawn="1"/>
        </p:nvPicPr>
        <p:blipFill rotWithShape="1">
          <a:blip r:embed="rId3" cstate="hqprint">
            <a:extLst>
              <a:ext uri="{28A0092B-C50C-407E-A947-70E740481C1C}">
                <a14:useLocalDpi xmlns:a14="http://schemas.microsoft.com/office/drawing/2010/main" val="0"/>
              </a:ext>
            </a:extLst>
          </a:blip>
          <a:srcRect b="8312"/>
          <a:stretch/>
        </p:blipFill>
        <p:spPr>
          <a:xfrm>
            <a:off x="4841004" y="6083265"/>
            <a:ext cx="486776" cy="322903"/>
          </a:xfrm>
          <a:prstGeom prst="rect">
            <a:avLst/>
          </a:prstGeom>
        </p:spPr>
      </p:pic>
      <p:pic>
        <p:nvPicPr>
          <p:cNvPr id="11" name="Google Shape;161;p24">
            <a:extLst>
              <a:ext uri="{FF2B5EF4-FFF2-40B4-BE49-F238E27FC236}">
                <a16:creationId xmlns:a16="http://schemas.microsoft.com/office/drawing/2014/main" id="{A557777B-0AAB-44C4-B8E1-B5A580B9967C}"/>
              </a:ext>
            </a:extLst>
          </p:cNvPr>
          <p:cNvPicPr preferRelativeResize="0"/>
          <p:nvPr userDrawn="1"/>
        </p:nvPicPr>
        <p:blipFill>
          <a:blip r:embed="rId4">
            <a:alphaModFix/>
          </a:blip>
          <a:stretch>
            <a:fillRect/>
          </a:stretch>
        </p:blipFill>
        <p:spPr>
          <a:xfrm>
            <a:off x="0" y="54550"/>
            <a:ext cx="12115800" cy="6803450"/>
          </a:xfrm>
          <a:prstGeom prst="rect">
            <a:avLst/>
          </a:prstGeom>
          <a:noFill/>
          <a:ln>
            <a:noFill/>
          </a:ln>
        </p:spPr>
      </p:pic>
      <p:pic>
        <p:nvPicPr>
          <p:cNvPr id="7" name="Picture 6">
            <a:extLst>
              <a:ext uri="{FF2B5EF4-FFF2-40B4-BE49-F238E27FC236}">
                <a16:creationId xmlns:a16="http://schemas.microsoft.com/office/drawing/2014/main" id="{FB41497A-0EF0-45B6-9C44-3BBDA03736EE}"/>
              </a:ext>
            </a:extLst>
          </p:cNvPr>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6250316" y="5645020"/>
            <a:ext cx="5707222" cy="1076455"/>
          </a:xfrm>
          <a:prstGeom prst="rect">
            <a:avLst/>
          </a:prstGeom>
          <a:ln>
            <a:noFill/>
          </a:ln>
          <a:effectLst>
            <a:softEdge rad="112500"/>
          </a:effectLst>
        </p:spPr>
      </p:pic>
      <p:pic>
        <p:nvPicPr>
          <p:cNvPr id="9" name="Picture 8">
            <a:extLst>
              <a:ext uri="{FF2B5EF4-FFF2-40B4-BE49-F238E27FC236}">
                <a16:creationId xmlns:a16="http://schemas.microsoft.com/office/drawing/2014/main" id="{D21E89F6-DBC3-4096-B720-8DBD28E4F47C}"/>
              </a:ext>
            </a:extLst>
          </p:cNvPr>
          <p:cNvPicPr>
            <a:picLocks noChangeAspect="1"/>
          </p:cNvPicPr>
          <p:nvPr userDrawn="1"/>
        </p:nvPicPr>
        <p:blipFill>
          <a:blip r:embed="rId6">
            <a:extLst>
              <a:ext uri="{28A0092B-C50C-407E-A947-70E740481C1C}">
                <a14:useLocalDpi xmlns:a14="http://schemas.microsoft.com/office/drawing/2010/main" val="0"/>
              </a:ext>
            </a:extLst>
          </a:blip>
          <a:stretch>
            <a:fillRect/>
          </a:stretch>
        </p:blipFill>
        <p:spPr>
          <a:xfrm>
            <a:off x="234462" y="5645020"/>
            <a:ext cx="5472760" cy="1038974"/>
          </a:xfrm>
          <a:prstGeom prst="rect">
            <a:avLst/>
          </a:prstGeom>
          <a:ln>
            <a:noFill/>
          </a:ln>
          <a:effectLst>
            <a:softEdge rad="112500"/>
          </a:effectLst>
        </p:spPr>
      </p:pic>
    </p:spTree>
    <p:extLst>
      <p:ext uri="{BB962C8B-B14F-4D97-AF65-F5344CB8AC3E}">
        <p14:creationId xmlns:p14="http://schemas.microsoft.com/office/powerpoint/2010/main" val="414627589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82F88B-C46F-4693-A058-B990FD370560}"/>
              </a:ext>
            </a:extLst>
          </p:cNvPr>
          <p:cNvSpPr>
            <a:spLocks noGrp="1"/>
          </p:cNvSpPr>
          <p:nvPr>
            <p:ph type="title"/>
          </p:nvPr>
        </p:nvSpPr>
        <p:spPr>
          <a:xfrm>
            <a:off x="831850" y="1709738"/>
            <a:ext cx="10515600" cy="2852737"/>
          </a:xfrm>
          <a:prstGeom prst="rect">
            <a:avLst/>
          </a:prstGeo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B6F837C8-F726-40D4-AF85-FCF4F9D5C657}"/>
              </a:ext>
            </a:extLst>
          </p:cNvPr>
          <p:cNvSpPr>
            <a:spLocks noGrp="1"/>
          </p:cNvSpPr>
          <p:nvPr>
            <p:ph type="body" idx="1"/>
          </p:nvPr>
        </p:nvSpPr>
        <p:spPr>
          <a:xfrm>
            <a:off x="831850" y="4589463"/>
            <a:ext cx="10515600" cy="1500187"/>
          </a:xfrm>
          <a:prstGeom prst="rect">
            <a:avLst/>
          </a:prstGeo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4E14E5EA-62A0-4409-A9F6-2AE617825857}"/>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5" name="Footer Placeholder 4">
            <a:extLst>
              <a:ext uri="{FF2B5EF4-FFF2-40B4-BE49-F238E27FC236}">
                <a16:creationId xmlns:a16="http://schemas.microsoft.com/office/drawing/2014/main" id="{FE8C50A6-1057-477F-A7D9-03293158671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FAC533B-F312-449B-9249-2A6736BC736C}"/>
              </a:ext>
            </a:extLst>
          </p:cNvPr>
          <p:cNvSpPr>
            <a:spLocks noGrp="1"/>
          </p:cNvSpPr>
          <p:nvPr>
            <p:ph type="sldNum" sz="quarter" idx="12"/>
          </p:nvPr>
        </p:nvSpPr>
        <p:spPr/>
        <p:txBody>
          <a:bodyPr/>
          <a:lstStyle/>
          <a:p>
            <a:fld id="{65C251A6-B550-4BE8-B3BA-DA9D45F97ABA}" type="slidenum">
              <a:rPr lang="en-US" smtClean="0"/>
              <a:t>‹#›</a:t>
            </a:fld>
            <a:endParaRPr lang="en-US"/>
          </a:p>
        </p:txBody>
      </p:sp>
      <p:pic>
        <p:nvPicPr>
          <p:cNvPr id="7" name="Google Shape;161;p24">
            <a:extLst>
              <a:ext uri="{FF2B5EF4-FFF2-40B4-BE49-F238E27FC236}">
                <a16:creationId xmlns:a16="http://schemas.microsoft.com/office/drawing/2014/main" id="{8A0A56F3-C026-499A-A0F4-8D1A476DB648}"/>
              </a:ext>
            </a:extLst>
          </p:cNvPr>
          <p:cNvPicPr preferRelativeResize="0"/>
          <p:nvPr userDrawn="1"/>
        </p:nvPicPr>
        <p:blipFill>
          <a:blip r:embed="rId2">
            <a:alphaModFix/>
          </a:blip>
          <a:stretch>
            <a:fillRect/>
          </a:stretch>
        </p:blipFill>
        <p:spPr>
          <a:xfrm>
            <a:off x="0" y="0"/>
            <a:ext cx="12115800" cy="6803450"/>
          </a:xfrm>
          <a:prstGeom prst="rect">
            <a:avLst/>
          </a:prstGeom>
          <a:noFill/>
          <a:ln>
            <a:noFill/>
          </a:ln>
        </p:spPr>
      </p:pic>
    </p:spTree>
    <p:extLst>
      <p:ext uri="{BB962C8B-B14F-4D97-AF65-F5344CB8AC3E}">
        <p14:creationId xmlns:p14="http://schemas.microsoft.com/office/powerpoint/2010/main" val="216224650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6B4945-920E-4FAE-A7C5-60FB5043D08D}"/>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Content Placeholder 2">
            <a:extLst>
              <a:ext uri="{FF2B5EF4-FFF2-40B4-BE49-F238E27FC236}">
                <a16:creationId xmlns:a16="http://schemas.microsoft.com/office/drawing/2014/main" id="{80013838-FA0C-44D2-A7F9-88BAC3B586CF}"/>
              </a:ext>
            </a:extLst>
          </p:cNvPr>
          <p:cNvSpPr>
            <a:spLocks noGrp="1"/>
          </p:cNvSpPr>
          <p:nvPr>
            <p:ph sz="half" idx="1"/>
          </p:nvPr>
        </p:nvSpPr>
        <p:spPr>
          <a:xfrm>
            <a:off x="838200" y="1825625"/>
            <a:ext cx="5181600" cy="435133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DCA7557F-8320-40FB-8F6D-355CFE249164}"/>
              </a:ext>
            </a:extLst>
          </p:cNvPr>
          <p:cNvSpPr>
            <a:spLocks noGrp="1"/>
          </p:cNvSpPr>
          <p:nvPr>
            <p:ph sz="half" idx="2"/>
          </p:nvPr>
        </p:nvSpPr>
        <p:spPr>
          <a:xfrm>
            <a:off x="6172200" y="1825625"/>
            <a:ext cx="5181600" cy="435133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AE2A8C85-57A6-48D1-B6E9-E26B70628025}"/>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6" name="Footer Placeholder 5">
            <a:extLst>
              <a:ext uri="{FF2B5EF4-FFF2-40B4-BE49-F238E27FC236}">
                <a16:creationId xmlns:a16="http://schemas.microsoft.com/office/drawing/2014/main" id="{7DC64122-7BA5-4D55-A7F9-FBBCC61BB74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1224003-7925-4D44-AE3C-68490A059D76}"/>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425679502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76261B-94D9-4047-96C3-803CF5DFE813}"/>
              </a:ext>
            </a:extLst>
          </p:cNvPr>
          <p:cNvSpPr>
            <a:spLocks noGrp="1"/>
          </p:cNvSpPr>
          <p:nvPr>
            <p:ph type="title"/>
          </p:nvPr>
        </p:nvSpPr>
        <p:spPr>
          <a:xfrm>
            <a:off x="839788" y="365125"/>
            <a:ext cx="10515600" cy="1325563"/>
          </a:xfrm>
          <a:prstGeom prst="rect">
            <a:avLst/>
          </a:prstGeom>
        </p:spPr>
        <p:txBody>
          <a:bodyPr/>
          <a:lstStyle/>
          <a:p>
            <a:r>
              <a:rPr lang="en-US"/>
              <a:t>Click to edit Master title style</a:t>
            </a:r>
          </a:p>
        </p:txBody>
      </p:sp>
      <p:sp>
        <p:nvSpPr>
          <p:cNvPr id="3" name="Text Placeholder 2">
            <a:extLst>
              <a:ext uri="{FF2B5EF4-FFF2-40B4-BE49-F238E27FC236}">
                <a16:creationId xmlns:a16="http://schemas.microsoft.com/office/drawing/2014/main" id="{BD2376C9-2DC8-4E60-BD0F-0B4E72CD1A73}"/>
              </a:ext>
            </a:extLst>
          </p:cNvPr>
          <p:cNvSpPr>
            <a:spLocks noGrp="1"/>
          </p:cNvSpPr>
          <p:nvPr>
            <p:ph type="body" idx="1"/>
          </p:nvPr>
        </p:nvSpPr>
        <p:spPr>
          <a:xfrm>
            <a:off x="839788" y="1681163"/>
            <a:ext cx="5157787"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68EF8428-4686-4ED1-B35D-82C1177EBD32}"/>
              </a:ext>
            </a:extLst>
          </p:cNvPr>
          <p:cNvSpPr>
            <a:spLocks noGrp="1"/>
          </p:cNvSpPr>
          <p:nvPr>
            <p:ph sz="half" idx="2"/>
          </p:nvPr>
        </p:nvSpPr>
        <p:spPr>
          <a:xfrm>
            <a:off x="839788" y="2505075"/>
            <a:ext cx="5157787" cy="368458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B95C6E8D-DA32-4678-8B11-751E8ECC2563}"/>
              </a:ext>
            </a:extLst>
          </p:cNvPr>
          <p:cNvSpPr>
            <a:spLocks noGrp="1"/>
          </p:cNvSpPr>
          <p:nvPr>
            <p:ph type="body" sz="quarter" idx="3"/>
          </p:nvPr>
        </p:nvSpPr>
        <p:spPr>
          <a:xfrm>
            <a:off x="6172200" y="1681163"/>
            <a:ext cx="5183188"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6F268B37-A591-4B33-BA5E-391D406FA363}"/>
              </a:ext>
            </a:extLst>
          </p:cNvPr>
          <p:cNvSpPr>
            <a:spLocks noGrp="1"/>
          </p:cNvSpPr>
          <p:nvPr>
            <p:ph sz="quarter" idx="4"/>
          </p:nvPr>
        </p:nvSpPr>
        <p:spPr>
          <a:xfrm>
            <a:off x="6172200" y="2505075"/>
            <a:ext cx="5183188" cy="3684588"/>
          </a:xfrm>
          <a:prstGeom prst="rect">
            <a:avLst/>
          </a:prstGeo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18305596-1EDA-40D9-A39C-C0021E9A2209}"/>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8" name="Footer Placeholder 7">
            <a:extLst>
              <a:ext uri="{FF2B5EF4-FFF2-40B4-BE49-F238E27FC236}">
                <a16:creationId xmlns:a16="http://schemas.microsoft.com/office/drawing/2014/main" id="{C1316889-E045-4E98-8FD9-42C5F7554898}"/>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2E3BFE02-376D-4B6E-82B8-DB731B0C1C6D}"/>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33869299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DBFEDF-A59D-452B-B9B9-754D99894A85}"/>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Date Placeholder 2">
            <a:extLst>
              <a:ext uri="{FF2B5EF4-FFF2-40B4-BE49-F238E27FC236}">
                <a16:creationId xmlns:a16="http://schemas.microsoft.com/office/drawing/2014/main" id="{7A5BBE30-76CD-44A2-B558-AF6D3AFAE503}"/>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4" name="Footer Placeholder 3">
            <a:extLst>
              <a:ext uri="{FF2B5EF4-FFF2-40B4-BE49-F238E27FC236}">
                <a16:creationId xmlns:a16="http://schemas.microsoft.com/office/drawing/2014/main" id="{28E4F902-14EE-4F36-ADE5-7727206E510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D7CD33E7-0EF7-46DD-852F-0692BD73A2E7}"/>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256560411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D29A391-EF3B-403C-98DA-F99AEE074144}"/>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3" name="Footer Placeholder 2">
            <a:extLst>
              <a:ext uri="{FF2B5EF4-FFF2-40B4-BE49-F238E27FC236}">
                <a16:creationId xmlns:a16="http://schemas.microsoft.com/office/drawing/2014/main" id="{1A4A3B7B-0254-46B3-BAA9-FA7B56E4B596}"/>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C6C43648-59D8-4DBE-B0ED-807179BC8CF0}"/>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101412703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F04986-0698-4AA0-B388-6411B950168C}"/>
              </a:ext>
            </a:extLst>
          </p:cNvPr>
          <p:cNvSpPr>
            <a:spLocks noGrp="1"/>
          </p:cNvSpPr>
          <p:nvPr>
            <p:ph type="title"/>
          </p:nvPr>
        </p:nvSpPr>
        <p:spPr>
          <a:xfrm>
            <a:off x="839788" y="457200"/>
            <a:ext cx="3932237" cy="1600200"/>
          </a:xfrm>
          <a:prstGeom prst="rect">
            <a:avLst/>
          </a:prstGeo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EF28EC8A-EADD-4B17-B436-1F90412B52FA}"/>
              </a:ext>
            </a:extLst>
          </p:cNvPr>
          <p:cNvSpPr>
            <a:spLocks noGrp="1"/>
          </p:cNvSpPr>
          <p:nvPr>
            <p:ph idx="1"/>
          </p:nvPr>
        </p:nvSpPr>
        <p:spPr>
          <a:xfrm>
            <a:off x="5183188" y="987425"/>
            <a:ext cx="6172200" cy="4873625"/>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FFC98A0-BF37-486A-886E-BE28A27CBD05}"/>
              </a:ext>
            </a:extLst>
          </p:cNvPr>
          <p:cNvSpPr>
            <a:spLocks noGrp="1"/>
          </p:cNvSpPr>
          <p:nvPr>
            <p:ph type="body" sz="half" idx="2"/>
          </p:nvPr>
        </p:nvSpPr>
        <p:spPr>
          <a:xfrm>
            <a:off x="839788" y="2057400"/>
            <a:ext cx="393223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293373E-140D-45AC-A90F-174740989885}"/>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6" name="Footer Placeholder 5">
            <a:extLst>
              <a:ext uri="{FF2B5EF4-FFF2-40B4-BE49-F238E27FC236}">
                <a16:creationId xmlns:a16="http://schemas.microsoft.com/office/drawing/2014/main" id="{C9F3FDD5-F27E-4E0A-926A-E7A9F4F679D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9AF6D273-BCCC-41AB-A5BE-5CDC0EEAB662}"/>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374761167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9409C6-5A3F-4862-8280-A797A0137B5B}"/>
              </a:ext>
            </a:extLst>
          </p:cNvPr>
          <p:cNvSpPr>
            <a:spLocks noGrp="1"/>
          </p:cNvSpPr>
          <p:nvPr>
            <p:ph type="title"/>
          </p:nvPr>
        </p:nvSpPr>
        <p:spPr>
          <a:xfrm>
            <a:off x="839788" y="457200"/>
            <a:ext cx="3932237" cy="1600200"/>
          </a:xfrm>
          <a:prstGeom prst="rect">
            <a:avLst/>
          </a:prstGeo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1102E21C-B24D-4DFC-8773-3780125EE3C8}"/>
              </a:ext>
            </a:extLst>
          </p:cNvPr>
          <p:cNvSpPr>
            <a:spLocks noGrp="1"/>
          </p:cNvSpPr>
          <p:nvPr>
            <p:ph type="pic" idx="1"/>
          </p:nvPr>
        </p:nvSpPr>
        <p:spPr>
          <a:xfrm>
            <a:off x="5183188" y="987425"/>
            <a:ext cx="6172200" cy="4873625"/>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5A87EFB3-20D4-4D98-A607-308DE37213DA}"/>
              </a:ext>
            </a:extLst>
          </p:cNvPr>
          <p:cNvSpPr>
            <a:spLocks noGrp="1"/>
          </p:cNvSpPr>
          <p:nvPr>
            <p:ph type="body" sz="half" idx="2"/>
          </p:nvPr>
        </p:nvSpPr>
        <p:spPr>
          <a:xfrm>
            <a:off x="839788" y="2057400"/>
            <a:ext cx="393223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1E2EE6F-9AAB-4E79-8622-27E18A6FD1BD}"/>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6" name="Footer Placeholder 5">
            <a:extLst>
              <a:ext uri="{FF2B5EF4-FFF2-40B4-BE49-F238E27FC236}">
                <a16:creationId xmlns:a16="http://schemas.microsoft.com/office/drawing/2014/main" id="{A71284BD-6CCB-4CAD-B3D3-9FA3B01D0B8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25C7652-FAAD-4379-BD84-DB4662A1D829}"/>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49322773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477B75-8362-48F4-820D-260BECAC9BF0}"/>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44E4F40-D4B1-4B44-8BC3-B527EF48B957}"/>
              </a:ext>
            </a:extLst>
          </p:cNvPr>
          <p:cNvSpPr>
            <a:spLocks noGrp="1"/>
          </p:cNvSpPr>
          <p:nvPr>
            <p:ph type="body" orient="vert" idx="1"/>
          </p:nvPr>
        </p:nvSpPr>
        <p:spPr>
          <a:xfrm>
            <a:off x="838200" y="1825625"/>
            <a:ext cx="10515600" cy="4351338"/>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2761FAD-C74A-40A7-839C-858C6CBEBBB5}"/>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5" name="Footer Placeholder 4">
            <a:extLst>
              <a:ext uri="{FF2B5EF4-FFF2-40B4-BE49-F238E27FC236}">
                <a16:creationId xmlns:a16="http://schemas.microsoft.com/office/drawing/2014/main" id="{2B42D47D-F4B4-4A73-8D1E-11C3AE68337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870A524-F2AE-479B-BA44-0EB1BBB28749}"/>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23309735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25ABDF9-A0F0-471B-8EA6-3BD2ADD36958}"/>
              </a:ext>
            </a:extLst>
          </p:cNvPr>
          <p:cNvSpPr>
            <a:spLocks noGrp="1"/>
          </p:cNvSpPr>
          <p:nvPr>
            <p:ph type="title" orient="vert"/>
          </p:nvPr>
        </p:nvSpPr>
        <p:spPr>
          <a:xfrm>
            <a:off x="8724900" y="365125"/>
            <a:ext cx="2628900" cy="5811838"/>
          </a:xfrm>
          <a:prstGeom prst="rect">
            <a:avLst/>
          </a:prstGeo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9CA493F0-C4F9-4651-B6BD-47E1CF70A4D8}"/>
              </a:ext>
            </a:extLst>
          </p:cNvPr>
          <p:cNvSpPr>
            <a:spLocks noGrp="1"/>
          </p:cNvSpPr>
          <p:nvPr>
            <p:ph type="body" orient="vert" idx="1"/>
          </p:nvPr>
        </p:nvSpPr>
        <p:spPr>
          <a:xfrm>
            <a:off x="838200" y="365125"/>
            <a:ext cx="7734300" cy="5811838"/>
          </a:xfrm>
          <a:prstGeom prst="rect">
            <a:avLst/>
          </a:prstGeo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3775F62-E237-4CBD-8D98-9D88D2B60458}"/>
              </a:ext>
            </a:extLst>
          </p:cNvPr>
          <p:cNvSpPr>
            <a:spLocks noGrp="1"/>
          </p:cNvSpPr>
          <p:nvPr>
            <p:ph type="dt" sz="half" idx="10"/>
          </p:nvPr>
        </p:nvSpPr>
        <p:spPr/>
        <p:txBody>
          <a:bodyPr/>
          <a:lstStyle/>
          <a:p>
            <a:fld id="{4A8F1692-9F8D-411A-9C16-425555511FE8}" type="datetimeFigureOut">
              <a:rPr lang="en-US" smtClean="0"/>
              <a:t>3/11/2023</a:t>
            </a:fld>
            <a:endParaRPr lang="en-US"/>
          </a:p>
        </p:txBody>
      </p:sp>
      <p:sp>
        <p:nvSpPr>
          <p:cNvPr id="5" name="Footer Placeholder 4">
            <a:extLst>
              <a:ext uri="{FF2B5EF4-FFF2-40B4-BE49-F238E27FC236}">
                <a16:creationId xmlns:a16="http://schemas.microsoft.com/office/drawing/2014/main" id="{BC81D538-CA7B-4084-9B47-5147AF13E0F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818B1E5-B393-4EA0-95F0-C1E6A1618F28}"/>
              </a:ext>
            </a:extLst>
          </p:cNvPr>
          <p:cNvSpPr>
            <a:spLocks noGrp="1"/>
          </p:cNvSpPr>
          <p:nvPr>
            <p:ph type="sldNum" sz="quarter" idx="12"/>
          </p:nvPr>
        </p:nvSpPr>
        <p:spPr/>
        <p:txBody>
          <a:bodyPr/>
          <a:lstStyle/>
          <a:p>
            <a:fld id="{65C251A6-B550-4BE8-B3BA-DA9D45F97ABA}" type="slidenum">
              <a:rPr lang="en-US" smtClean="0"/>
              <a:t>‹#›</a:t>
            </a:fld>
            <a:endParaRPr lang="en-US"/>
          </a:p>
        </p:txBody>
      </p:sp>
    </p:spTree>
    <p:extLst>
      <p:ext uri="{BB962C8B-B14F-4D97-AF65-F5344CB8AC3E}">
        <p14:creationId xmlns:p14="http://schemas.microsoft.com/office/powerpoint/2010/main" val="246377972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slide" type="title">
  <p:cSld name="1_Title slide">
    <p:spTree>
      <p:nvGrpSpPr>
        <p:cNvPr id="1" name="Shape 8"/>
        <p:cNvGrpSpPr/>
        <p:nvPr/>
      </p:nvGrpSpPr>
      <p:grpSpPr>
        <a:xfrm>
          <a:off x="0" y="0"/>
          <a:ext cx="0" cy="0"/>
          <a:chOff x="0" y="0"/>
          <a:chExt cx="0" cy="0"/>
        </a:xfrm>
      </p:grpSpPr>
      <p:sp>
        <p:nvSpPr>
          <p:cNvPr id="9" name="Google Shape;9;p2"/>
          <p:cNvSpPr/>
          <p:nvPr/>
        </p:nvSpPr>
        <p:spPr>
          <a:xfrm>
            <a:off x="67" y="6284139"/>
            <a:ext cx="12192189" cy="563637"/>
          </a:xfrm>
          <a:custGeom>
            <a:avLst/>
            <a:gdLst/>
            <a:ahLst/>
            <a:cxnLst/>
            <a:rect l="l" t="t" r="r" b="b"/>
            <a:pathLst>
              <a:path w="131613" h="21272" extrusionOk="0">
                <a:moveTo>
                  <a:pt x="37604" y="1"/>
                </a:moveTo>
                <a:cubicBezTo>
                  <a:pt x="25066" y="1"/>
                  <a:pt x="12521" y="624"/>
                  <a:pt x="0" y="1543"/>
                </a:cubicBezTo>
                <a:lnTo>
                  <a:pt x="0" y="21272"/>
                </a:lnTo>
                <a:lnTo>
                  <a:pt x="131612" y="21272"/>
                </a:lnTo>
                <a:lnTo>
                  <a:pt x="131612" y="6770"/>
                </a:lnTo>
                <a:cubicBezTo>
                  <a:pt x="131189" y="6773"/>
                  <a:pt x="130767" y="6774"/>
                  <a:pt x="130344" y="6774"/>
                </a:cubicBezTo>
                <a:cubicBezTo>
                  <a:pt x="106838" y="6774"/>
                  <a:pt x="83074" y="2288"/>
                  <a:pt x="59460" y="698"/>
                </a:cubicBezTo>
                <a:cubicBezTo>
                  <a:pt x="52181" y="212"/>
                  <a:pt x="44894" y="1"/>
                  <a:pt x="37604" y="1"/>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pic>
        <p:nvPicPr>
          <p:cNvPr id="10" name="Google Shape;10;p2"/>
          <p:cNvPicPr preferRelativeResize="0"/>
          <p:nvPr/>
        </p:nvPicPr>
        <p:blipFill>
          <a:blip r:embed="rId2">
            <a:alphaModFix/>
          </a:blip>
          <a:stretch>
            <a:fillRect/>
          </a:stretch>
        </p:blipFill>
        <p:spPr>
          <a:xfrm rot="10800000" flipH="1">
            <a:off x="-72432" y="3386634"/>
            <a:ext cx="1579667" cy="2224833"/>
          </a:xfrm>
          <a:prstGeom prst="rect">
            <a:avLst/>
          </a:prstGeom>
          <a:noFill/>
          <a:ln>
            <a:noFill/>
          </a:ln>
        </p:spPr>
      </p:pic>
      <p:pic>
        <p:nvPicPr>
          <p:cNvPr id="11" name="Google Shape;11;p2"/>
          <p:cNvPicPr preferRelativeResize="0"/>
          <p:nvPr/>
        </p:nvPicPr>
        <p:blipFill>
          <a:blip r:embed="rId3">
            <a:alphaModFix/>
          </a:blip>
          <a:stretch>
            <a:fillRect/>
          </a:stretch>
        </p:blipFill>
        <p:spPr>
          <a:xfrm rot="2101870">
            <a:off x="623533" y="1617997"/>
            <a:ext cx="1893007" cy="615600"/>
          </a:xfrm>
          <a:prstGeom prst="rect">
            <a:avLst/>
          </a:prstGeom>
          <a:noFill/>
          <a:ln>
            <a:noFill/>
          </a:ln>
        </p:spPr>
      </p:pic>
      <p:sp>
        <p:nvSpPr>
          <p:cNvPr id="12" name="Google Shape;12;p2"/>
          <p:cNvSpPr txBox="1">
            <a:spLocks noGrp="1"/>
          </p:cNvSpPr>
          <p:nvPr>
            <p:ph type="subTitle" idx="1"/>
          </p:nvPr>
        </p:nvSpPr>
        <p:spPr>
          <a:xfrm>
            <a:off x="2707767" y="4749467"/>
            <a:ext cx="8533200" cy="6156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600"/>
              <a:buNone/>
              <a:defRPr sz="2400">
                <a:solidFill>
                  <a:schemeClr val="accent3"/>
                </a:solidFill>
              </a:defRPr>
            </a:lvl1pPr>
            <a:lvl2pPr lvl="1" rtl="0">
              <a:lnSpc>
                <a:spcPct val="100000"/>
              </a:lnSpc>
              <a:spcBef>
                <a:spcPts val="0"/>
              </a:spcBef>
              <a:spcAft>
                <a:spcPts val="0"/>
              </a:spcAft>
              <a:buSzPts val="1600"/>
              <a:buNone/>
              <a:defRPr sz="2133"/>
            </a:lvl2pPr>
            <a:lvl3pPr lvl="2" rtl="0">
              <a:lnSpc>
                <a:spcPct val="100000"/>
              </a:lnSpc>
              <a:spcBef>
                <a:spcPts val="0"/>
              </a:spcBef>
              <a:spcAft>
                <a:spcPts val="0"/>
              </a:spcAft>
              <a:buSzPts val="1600"/>
              <a:buNone/>
              <a:defRPr sz="2133"/>
            </a:lvl3pPr>
            <a:lvl4pPr lvl="3" rtl="0">
              <a:lnSpc>
                <a:spcPct val="100000"/>
              </a:lnSpc>
              <a:spcBef>
                <a:spcPts val="0"/>
              </a:spcBef>
              <a:spcAft>
                <a:spcPts val="0"/>
              </a:spcAft>
              <a:buSzPts val="1600"/>
              <a:buNone/>
              <a:defRPr sz="2133"/>
            </a:lvl4pPr>
            <a:lvl5pPr lvl="4" rtl="0">
              <a:lnSpc>
                <a:spcPct val="100000"/>
              </a:lnSpc>
              <a:spcBef>
                <a:spcPts val="0"/>
              </a:spcBef>
              <a:spcAft>
                <a:spcPts val="0"/>
              </a:spcAft>
              <a:buSzPts val="1600"/>
              <a:buNone/>
              <a:defRPr sz="2133"/>
            </a:lvl5pPr>
            <a:lvl6pPr lvl="5" rtl="0">
              <a:lnSpc>
                <a:spcPct val="100000"/>
              </a:lnSpc>
              <a:spcBef>
                <a:spcPts val="0"/>
              </a:spcBef>
              <a:spcAft>
                <a:spcPts val="0"/>
              </a:spcAft>
              <a:buSzPts val="1600"/>
              <a:buNone/>
              <a:defRPr sz="2133"/>
            </a:lvl6pPr>
            <a:lvl7pPr lvl="6" rtl="0">
              <a:lnSpc>
                <a:spcPct val="100000"/>
              </a:lnSpc>
              <a:spcBef>
                <a:spcPts val="0"/>
              </a:spcBef>
              <a:spcAft>
                <a:spcPts val="0"/>
              </a:spcAft>
              <a:buSzPts val="1600"/>
              <a:buNone/>
              <a:defRPr sz="2133"/>
            </a:lvl7pPr>
            <a:lvl8pPr lvl="7" rtl="0">
              <a:lnSpc>
                <a:spcPct val="100000"/>
              </a:lnSpc>
              <a:spcBef>
                <a:spcPts val="0"/>
              </a:spcBef>
              <a:spcAft>
                <a:spcPts val="0"/>
              </a:spcAft>
              <a:buSzPts val="1600"/>
              <a:buNone/>
              <a:defRPr sz="2133"/>
            </a:lvl8pPr>
            <a:lvl9pPr lvl="8" rtl="0">
              <a:lnSpc>
                <a:spcPct val="100000"/>
              </a:lnSpc>
              <a:spcBef>
                <a:spcPts val="0"/>
              </a:spcBef>
              <a:spcAft>
                <a:spcPts val="0"/>
              </a:spcAft>
              <a:buSzPts val="1600"/>
              <a:buNone/>
              <a:defRPr sz="2133"/>
            </a:lvl9pPr>
          </a:lstStyle>
          <a:p>
            <a:endParaRPr/>
          </a:p>
        </p:txBody>
      </p:sp>
      <p:sp>
        <p:nvSpPr>
          <p:cNvPr id="13" name="Google Shape;13;p2"/>
          <p:cNvSpPr txBox="1">
            <a:spLocks noGrp="1"/>
          </p:cNvSpPr>
          <p:nvPr>
            <p:ph type="ctrTitle"/>
          </p:nvPr>
        </p:nvSpPr>
        <p:spPr>
          <a:xfrm>
            <a:off x="2707767" y="1287300"/>
            <a:ext cx="8533200" cy="3201600"/>
          </a:xfrm>
          <a:prstGeom prst="rect">
            <a:avLst/>
          </a:prstGeom>
        </p:spPr>
        <p:txBody>
          <a:bodyPr spcFirstLastPara="1" wrap="square" lIns="91425" tIns="91425" rIns="91425" bIns="91425" anchor="ctr" anchorCtr="0">
            <a:noAutofit/>
          </a:bodyPr>
          <a:lstStyle>
            <a:lvl1pPr lvl="0" algn="l" rtl="0">
              <a:spcBef>
                <a:spcPts val="0"/>
              </a:spcBef>
              <a:spcAft>
                <a:spcPts val="0"/>
              </a:spcAft>
              <a:buSzPts val="7200"/>
              <a:buNone/>
              <a:defRPr sz="8666" b="0"/>
            </a:lvl1pPr>
            <a:lvl2pPr lvl="1" algn="ctr" rtl="0">
              <a:spcBef>
                <a:spcPts val="0"/>
              </a:spcBef>
              <a:spcAft>
                <a:spcPts val="0"/>
              </a:spcAft>
              <a:buSzPts val="7200"/>
              <a:buNone/>
              <a:defRPr sz="9600"/>
            </a:lvl2pPr>
            <a:lvl3pPr lvl="2" algn="ctr" rtl="0">
              <a:spcBef>
                <a:spcPts val="0"/>
              </a:spcBef>
              <a:spcAft>
                <a:spcPts val="0"/>
              </a:spcAft>
              <a:buSzPts val="7200"/>
              <a:buNone/>
              <a:defRPr sz="9600"/>
            </a:lvl3pPr>
            <a:lvl4pPr lvl="3" algn="ctr" rtl="0">
              <a:spcBef>
                <a:spcPts val="0"/>
              </a:spcBef>
              <a:spcAft>
                <a:spcPts val="0"/>
              </a:spcAft>
              <a:buSzPts val="7200"/>
              <a:buNone/>
              <a:defRPr sz="9600"/>
            </a:lvl4pPr>
            <a:lvl5pPr lvl="4" algn="ctr" rtl="0">
              <a:spcBef>
                <a:spcPts val="0"/>
              </a:spcBef>
              <a:spcAft>
                <a:spcPts val="0"/>
              </a:spcAft>
              <a:buSzPts val="7200"/>
              <a:buNone/>
              <a:defRPr sz="9600"/>
            </a:lvl5pPr>
            <a:lvl6pPr lvl="5" algn="ctr" rtl="0">
              <a:spcBef>
                <a:spcPts val="0"/>
              </a:spcBef>
              <a:spcAft>
                <a:spcPts val="0"/>
              </a:spcAft>
              <a:buSzPts val="7200"/>
              <a:buNone/>
              <a:defRPr sz="9600"/>
            </a:lvl6pPr>
            <a:lvl7pPr lvl="6" algn="ctr" rtl="0">
              <a:spcBef>
                <a:spcPts val="0"/>
              </a:spcBef>
              <a:spcAft>
                <a:spcPts val="0"/>
              </a:spcAft>
              <a:buSzPts val="7200"/>
              <a:buNone/>
              <a:defRPr sz="9600"/>
            </a:lvl7pPr>
            <a:lvl8pPr lvl="7" algn="ctr" rtl="0">
              <a:spcBef>
                <a:spcPts val="0"/>
              </a:spcBef>
              <a:spcAft>
                <a:spcPts val="0"/>
              </a:spcAft>
              <a:buSzPts val="7200"/>
              <a:buNone/>
              <a:defRPr sz="9600"/>
            </a:lvl8pPr>
            <a:lvl9pPr lvl="8" algn="ctr" rtl="0">
              <a:spcBef>
                <a:spcPts val="0"/>
              </a:spcBef>
              <a:spcAft>
                <a:spcPts val="0"/>
              </a:spcAft>
              <a:buSzPts val="7200"/>
              <a:buNone/>
              <a:defRPr sz="9600"/>
            </a:lvl9pPr>
          </a:lstStyle>
          <a:p>
            <a:endParaRPr/>
          </a:p>
        </p:txBody>
      </p:sp>
      <p:pic>
        <p:nvPicPr>
          <p:cNvPr id="14" name="Google Shape;14;p2"/>
          <p:cNvPicPr preferRelativeResize="0"/>
          <p:nvPr/>
        </p:nvPicPr>
        <p:blipFill>
          <a:blip r:embed="rId4">
            <a:alphaModFix/>
          </a:blip>
          <a:stretch>
            <a:fillRect/>
          </a:stretch>
        </p:blipFill>
        <p:spPr>
          <a:xfrm rot="4065820">
            <a:off x="2403436" y="-791928"/>
            <a:ext cx="1556363" cy="1824557"/>
          </a:xfrm>
          <a:prstGeom prst="rect">
            <a:avLst/>
          </a:prstGeom>
          <a:noFill/>
          <a:ln>
            <a:noFill/>
          </a:ln>
        </p:spPr>
      </p:pic>
      <p:pic>
        <p:nvPicPr>
          <p:cNvPr id="15" name="Google Shape;15;p2"/>
          <p:cNvPicPr preferRelativeResize="0"/>
          <p:nvPr/>
        </p:nvPicPr>
        <p:blipFill>
          <a:blip r:embed="rId5">
            <a:alphaModFix/>
          </a:blip>
          <a:stretch>
            <a:fillRect/>
          </a:stretch>
        </p:blipFill>
        <p:spPr>
          <a:xfrm>
            <a:off x="-1434012" y="-1508900"/>
            <a:ext cx="4855453" cy="4080191"/>
          </a:xfrm>
          <a:prstGeom prst="rect">
            <a:avLst/>
          </a:prstGeom>
          <a:noFill/>
          <a:ln>
            <a:noFill/>
          </a:ln>
        </p:spPr>
      </p:pic>
      <p:pic>
        <p:nvPicPr>
          <p:cNvPr id="16" name="Google Shape;16;p2"/>
          <p:cNvPicPr preferRelativeResize="0"/>
          <p:nvPr/>
        </p:nvPicPr>
        <p:blipFill>
          <a:blip r:embed="rId6">
            <a:alphaModFix/>
          </a:blip>
          <a:stretch>
            <a:fillRect/>
          </a:stretch>
        </p:blipFill>
        <p:spPr>
          <a:xfrm rot="1392348">
            <a:off x="-1250702" y="1239194"/>
            <a:ext cx="3635132" cy="3228351"/>
          </a:xfrm>
          <a:prstGeom prst="rect">
            <a:avLst/>
          </a:prstGeom>
          <a:noFill/>
          <a:ln>
            <a:noFill/>
          </a:ln>
        </p:spPr>
      </p:pic>
      <p:pic>
        <p:nvPicPr>
          <p:cNvPr id="17" name="Google Shape;17;p2"/>
          <p:cNvPicPr preferRelativeResize="0"/>
          <p:nvPr/>
        </p:nvPicPr>
        <p:blipFill>
          <a:blip r:embed="rId7">
            <a:alphaModFix/>
          </a:blip>
          <a:stretch>
            <a:fillRect/>
          </a:stretch>
        </p:blipFill>
        <p:spPr>
          <a:xfrm rot="504750">
            <a:off x="10305329" y="3956221"/>
            <a:ext cx="3181675" cy="3669756"/>
          </a:xfrm>
          <a:prstGeom prst="rect">
            <a:avLst/>
          </a:prstGeom>
          <a:noFill/>
          <a:ln>
            <a:noFill/>
          </a:ln>
        </p:spPr>
      </p:pic>
    </p:spTree>
    <p:extLst>
      <p:ext uri="{BB962C8B-B14F-4D97-AF65-F5344CB8AC3E}">
        <p14:creationId xmlns:p14="http://schemas.microsoft.com/office/powerpoint/2010/main" val="279752023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23"/>
        <p:cNvGrpSpPr/>
        <p:nvPr/>
      </p:nvGrpSpPr>
      <p:grpSpPr>
        <a:xfrm>
          <a:off x="0" y="0"/>
          <a:ext cx="0" cy="0"/>
          <a:chOff x="0" y="0"/>
          <a:chExt cx="0" cy="0"/>
        </a:xfrm>
      </p:grpSpPr>
      <p:sp>
        <p:nvSpPr>
          <p:cNvPr id="24" name="Google Shape;24;p4"/>
          <p:cNvSpPr txBox="1">
            <a:spLocks noGrp="1"/>
          </p:cNvSpPr>
          <p:nvPr>
            <p:ph type="body" idx="1"/>
          </p:nvPr>
        </p:nvSpPr>
        <p:spPr>
          <a:xfrm>
            <a:off x="950800" y="1530600"/>
            <a:ext cx="10290400" cy="4706000"/>
          </a:xfrm>
          <a:prstGeom prst="rect">
            <a:avLst/>
          </a:prstGeom>
        </p:spPr>
        <p:txBody>
          <a:bodyPr spcFirstLastPara="1" wrap="square" lIns="91425" tIns="91425" rIns="91425" bIns="91425" anchor="t" anchorCtr="0">
            <a:noAutofit/>
          </a:bodyPr>
          <a:lstStyle>
            <a:lvl1pPr marL="609585" lvl="0" indent="-406390" rtl="0">
              <a:spcBef>
                <a:spcPts val="0"/>
              </a:spcBef>
              <a:spcAft>
                <a:spcPts val="0"/>
              </a:spcAft>
              <a:buClr>
                <a:schemeClr val="accent3"/>
              </a:buClr>
              <a:buSzPts val="1200"/>
              <a:buAutoNum type="arabicPeriod"/>
              <a:defRPr sz="1467">
                <a:solidFill>
                  <a:schemeClr val="accent3"/>
                </a:solidFill>
              </a:defRPr>
            </a:lvl1pPr>
            <a:lvl2pPr marL="1219170" lvl="1" indent="-406390" rtl="0">
              <a:spcBef>
                <a:spcPts val="400"/>
              </a:spcBef>
              <a:spcAft>
                <a:spcPts val="0"/>
              </a:spcAft>
              <a:buClr>
                <a:schemeClr val="accent3"/>
              </a:buClr>
              <a:buSzPts val="1200"/>
              <a:buFont typeface="Roboto Condensed Light"/>
              <a:buAutoNum type="alphaLcPeriod"/>
              <a:defRPr sz="1600">
                <a:solidFill>
                  <a:schemeClr val="accent3"/>
                </a:solidFill>
              </a:defRPr>
            </a:lvl2pPr>
            <a:lvl3pPr marL="1828754" lvl="2" indent="-406390" rtl="0">
              <a:spcBef>
                <a:spcPts val="0"/>
              </a:spcBef>
              <a:spcAft>
                <a:spcPts val="0"/>
              </a:spcAft>
              <a:buClr>
                <a:schemeClr val="accent3"/>
              </a:buClr>
              <a:buSzPts val="1200"/>
              <a:buFont typeface="Roboto Condensed Light"/>
              <a:buAutoNum type="romanLcPeriod"/>
              <a:defRPr sz="1600">
                <a:solidFill>
                  <a:schemeClr val="accent3"/>
                </a:solidFill>
              </a:defRPr>
            </a:lvl3pPr>
            <a:lvl4pPr marL="2438339" lvl="3" indent="-406390" rtl="0">
              <a:spcBef>
                <a:spcPts val="0"/>
              </a:spcBef>
              <a:spcAft>
                <a:spcPts val="0"/>
              </a:spcAft>
              <a:buClr>
                <a:schemeClr val="accent3"/>
              </a:buClr>
              <a:buSzPts val="1200"/>
              <a:buFont typeface="Roboto Condensed Light"/>
              <a:buAutoNum type="arabicPeriod"/>
              <a:defRPr sz="1600">
                <a:solidFill>
                  <a:schemeClr val="accent3"/>
                </a:solidFill>
              </a:defRPr>
            </a:lvl4pPr>
            <a:lvl5pPr marL="3047924" lvl="4" indent="-406390" rtl="0">
              <a:spcBef>
                <a:spcPts val="0"/>
              </a:spcBef>
              <a:spcAft>
                <a:spcPts val="0"/>
              </a:spcAft>
              <a:buClr>
                <a:schemeClr val="accent3"/>
              </a:buClr>
              <a:buSzPts val="1200"/>
              <a:buFont typeface="Roboto Condensed Light"/>
              <a:buAutoNum type="alphaLcPeriod"/>
              <a:defRPr sz="1600">
                <a:solidFill>
                  <a:schemeClr val="accent3"/>
                </a:solidFill>
              </a:defRPr>
            </a:lvl5pPr>
            <a:lvl6pPr marL="3657509" lvl="5" indent="-406390" rtl="0">
              <a:spcBef>
                <a:spcPts val="0"/>
              </a:spcBef>
              <a:spcAft>
                <a:spcPts val="0"/>
              </a:spcAft>
              <a:buClr>
                <a:schemeClr val="accent3"/>
              </a:buClr>
              <a:buSzPts val="1200"/>
              <a:buFont typeface="Roboto Condensed Light"/>
              <a:buAutoNum type="romanLcPeriod"/>
              <a:defRPr sz="1600">
                <a:solidFill>
                  <a:schemeClr val="accent3"/>
                </a:solidFill>
              </a:defRPr>
            </a:lvl6pPr>
            <a:lvl7pPr marL="4267093" lvl="6" indent="-406390" rtl="0">
              <a:spcBef>
                <a:spcPts val="0"/>
              </a:spcBef>
              <a:spcAft>
                <a:spcPts val="0"/>
              </a:spcAft>
              <a:buClr>
                <a:schemeClr val="accent3"/>
              </a:buClr>
              <a:buSzPts val="1200"/>
              <a:buFont typeface="Roboto Condensed Light"/>
              <a:buAutoNum type="arabicPeriod"/>
              <a:defRPr sz="1600">
                <a:solidFill>
                  <a:schemeClr val="accent3"/>
                </a:solidFill>
              </a:defRPr>
            </a:lvl7pPr>
            <a:lvl8pPr marL="4876678" lvl="7" indent="-406390" rtl="0">
              <a:spcBef>
                <a:spcPts val="0"/>
              </a:spcBef>
              <a:spcAft>
                <a:spcPts val="0"/>
              </a:spcAft>
              <a:buClr>
                <a:schemeClr val="accent3"/>
              </a:buClr>
              <a:buSzPts val="1200"/>
              <a:buFont typeface="Roboto Condensed Light"/>
              <a:buAutoNum type="alphaLcPeriod"/>
              <a:defRPr sz="1600">
                <a:solidFill>
                  <a:schemeClr val="accent3"/>
                </a:solidFill>
              </a:defRPr>
            </a:lvl8pPr>
            <a:lvl9pPr marL="5486263" lvl="8" indent="-406390" rtl="0">
              <a:spcBef>
                <a:spcPts val="0"/>
              </a:spcBef>
              <a:spcAft>
                <a:spcPts val="0"/>
              </a:spcAft>
              <a:buClr>
                <a:schemeClr val="accent3"/>
              </a:buClr>
              <a:buSzPts val="1200"/>
              <a:buFont typeface="Roboto Condensed Light"/>
              <a:buAutoNum type="romanLcPeriod"/>
              <a:defRPr sz="1600">
                <a:solidFill>
                  <a:schemeClr val="accent3"/>
                </a:solidFill>
              </a:defRPr>
            </a:lvl9pPr>
          </a:lstStyle>
          <a:p>
            <a:endParaRPr/>
          </a:p>
        </p:txBody>
      </p:sp>
      <p:sp>
        <p:nvSpPr>
          <p:cNvPr id="25" name="Google Shape;25;p4"/>
          <p:cNvSpPr txBox="1">
            <a:spLocks noGrp="1"/>
          </p:cNvSpPr>
          <p:nvPr>
            <p:ph type="title"/>
          </p:nvPr>
        </p:nvSpPr>
        <p:spPr>
          <a:xfrm>
            <a:off x="950800" y="603100"/>
            <a:ext cx="10290400" cy="763600"/>
          </a:xfrm>
          <a:prstGeom prst="rect">
            <a:avLst/>
          </a:prstGeom>
        </p:spPr>
        <p:txBody>
          <a:bodyPr spcFirstLastPara="1" wrap="square" lIns="91425" tIns="91425" rIns="91425" bIns="91425" anchor="t" anchorCtr="0">
            <a:noAutofit/>
          </a:bodyPr>
          <a:lstStyle>
            <a:lvl1pPr lvl="0"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pic>
        <p:nvPicPr>
          <p:cNvPr id="26" name="Google Shape;26;p4"/>
          <p:cNvPicPr preferRelativeResize="0"/>
          <p:nvPr/>
        </p:nvPicPr>
        <p:blipFill>
          <a:blip r:embed="rId2">
            <a:alphaModFix/>
          </a:blip>
          <a:stretch>
            <a:fillRect/>
          </a:stretch>
        </p:blipFill>
        <p:spPr>
          <a:xfrm rot="10250940">
            <a:off x="59934" y="-453134"/>
            <a:ext cx="985033" cy="1387335"/>
          </a:xfrm>
          <a:prstGeom prst="rect">
            <a:avLst/>
          </a:prstGeom>
          <a:noFill/>
          <a:ln>
            <a:noFill/>
          </a:ln>
        </p:spPr>
      </p:pic>
      <p:pic>
        <p:nvPicPr>
          <p:cNvPr id="27" name="Google Shape;27;p4"/>
          <p:cNvPicPr preferRelativeResize="0"/>
          <p:nvPr/>
        </p:nvPicPr>
        <p:blipFill>
          <a:blip r:embed="rId3">
            <a:alphaModFix/>
          </a:blip>
          <a:stretch>
            <a:fillRect/>
          </a:stretch>
        </p:blipFill>
        <p:spPr>
          <a:xfrm rot="504741">
            <a:off x="11069078" y="5338990"/>
            <a:ext cx="1670869" cy="1927159"/>
          </a:xfrm>
          <a:prstGeom prst="rect">
            <a:avLst/>
          </a:prstGeom>
          <a:noFill/>
          <a:ln>
            <a:noFill/>
          </a:ln>
        </p:spPr>
      </p:pic>
      <p:pic>
        <p:nvPicPr>
          <p:cNvPr id="28" name="Google Shape;28;p4"/>
          <p:cNvPicPr preferRelativeResize="0"/>
          <p:nvPr/>
        </p:nvPicPr>
        <p:blipFill>
          <a:blip r:embed="rId4">
            <a:alphaModFix/>
          </a:blip>
          <a:stretch>
            <a:fillRect/>
          </a:stretch>
        </p:blipFill>
        <p:spPr>
          <a:xfrm rot="1378964" flipH="1">
            <a:off x="10730095" y="5868333"/>
            <a:ext cx="1021740" cy="1197809"/>
          </a:xfrm>
          <a:prstGeom prst="rect">
            <a:avLst/>
          </a:prstGeom>
          <a:noFill/>
          <a:ln>
            <a:noFill/>
          </a:ln>
        </p:spPr>
      </p:pic>
    </p:spTree>
    <p:extLst>
      <p:ext uri="{BB962C8B-B14F-4D97-AF65-F5344CB8AC3E}">
        <p14:creationId xmlns:p14="http://schemas.microsoft.com/office/powerpoint/2010/main" val="407276936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Title and two columns" type="twoColTx">
  <p:cSld name="Title and two columns">
    <p:spTree>
      <p:nvGrpSpPr>
        <p:cNvPr id="1" name="Shape 29"/>
        <p:cNvGrpSpPr/>
        <p:nvPr/>
      </p:nvGrpSpPr>
      <p:grpSpPr>
        <a:xfrm>
          <a:off x="0" y="0"/>
          <a:ext cx="0" cy="0"/>
          <a:chOff x="0" y="0"/>
          <a:chExt cx="0" cy="0"/>
        </a:xfrm>
      </p:grpSpPr>
      <p:sp>
        <p:nvSpPr>
          <p:cNvPr id="30" name="Google Shape;30;p5"/>
          <p:cNvSpPr txBox="1">
            <a:spLocks noGrp="1"/>
          </p:cNvSpPr>
          <p:nvPr>
            <p:ph type="subTitle" idx="1"/>
          </p:nvPr>
        </p:nvSpPr>
        <p:spPr>
          <a:xfrm>
            <a:off x="1945035" y="4040133"/>
            <a:ext cx="3941200" cy="560800"/>
          </a:xfrm>
          <a:prstGeom prst="rect">
            <a:avLst/>
          </a:prstGeom>
        </p:spPr>
        <p:txBody>
          <a:bodyPr spcFirstLastPara="1" wrap="square" lIns="91425" tIns="91425" rIns="91425" bIns="91425" anchor="b" anchorCtr="0">
            <a:noAutofit/>
          </a:bodyPr>
          <a:lstStyle>
            <a:lvl1pPr lvl="0" algn="ctr" rtl="0">
              <a:spcBef>
                <a:spcPts val="0"/>
              </a:spcBef>
              <a:spcAft>
                <a:spcPts val="0"/>
              </a:spcAft>
              <a:buNone/>
              <a:defRPr sz="2667" b="1" i="1">
                <a:solidFill>
                  <a:schemeClr val="dk2"/>
                </a:solidFill>
              </a:defRPr>
            </a:lvl1pPr>
            <a:lvl2pPr lvl="1" algn="ctr" rtl="0">
              <a:spcBef>
                <a:spcPts val="0"/>
              </a:spcBef>
              <a:spcAft>
                <a:spcPts val="0"/>
              </a:spcAft>
              <a:buNone/>
              <a:defRPr sz="2667" b="1" i="1">
                <a:solidFill>
                  <a:schemeClr val="dk2"/>
                </a:solidFill>
              </a:defRPr>
            </a:lvl2pPr>
            <a:lvl3pPr lvl="2" algn="ctr" rtl="0">
              <a:spcBef>
                <a:spcPts val="0"/>
              </a:spcBef>
              <a:spcAft>
                <a:spcPts val="0"/>
              </a:spcAft>
              <a:buNone/>
              <a:defRPr sz="2667" b="1" i="1">
                <a:solidFill>
                  <a:schemeClr val="dk2"/>
                </a:solidFill>
              </a:defRPr>
            </a:lvl3pPr>
            <a:lvl4pPr lvl="3" algn="ctr" rtl="0">
              <a:spcBef>
                <a:spcPts val="0"/>
              </a:spcBef>
              <a:spcAft>
                <a:spcPts val="0"/>
              </a:spcAft>
              <a:buNone/>
              <a:defRPr sz="2667" b="1" i="1">
                <a:solidFill>
                  <a:schemeClr val="dk2"/>
                </a:solidFill>
              </a:defRPr>
            </a:lvl4pPr>
            <a:lvl5pPr lvl="4" algn="ctr" rtl="0">
              <a:spcBef>
                <a:spcPts val="0"/>
              </a:spcBef>
              <a:spcAft>
                <a:spcPts val="0"/>
              </a:spcAft>
              <a:buNone/>
              <a:defRPr sz="2667" b="1" i="1">
                <a:solidFill>
                  <a:schemeClr val="dk2"/>
                </a:solidFill>
              </a:defRPr>
            </a:lvl5pPr>
            <a:lvl6pPr lvl="5" algn="ctr" rtl="0">
              <a:spcBef>
                <a:spcPts val="0"/>
              </a:spcBef>
              <a:spcAft>
                <a:spcPts val="0"/>
              </a:spcAft>
              <a:buNone/>
              <a:defRPr sz="2667" b="1" i="1">
                <a:solidFill>
                  <a:schemeClr val="dk2"/>
                </a:solidFill>
              </a:defRPr>
            </a:lvl6pPr>
            <a:lvl7pPr lvl="6" algn="ctr" rtl="0">
              <a:spcBef>
                <a:spcPts val="0"/>
              </a:spcBef>
              <a:spcAft>
                <a:spcPts val="0"/>
              </a:spcAft>
              <a:buNone/>
              <a:defRPr sz="2667" b="1" i="1">
                <a:solidFill>
                  <a:schemeClr val="dk2"/>
                </a:solidFill>
              </a:defRPr>
            </a:lvl7pPr>
            <a:lvl8pPr lvl="7" algn="ctr" rtl="0">
              <a:spcBef>
                <a:spcPts val="0"/>
              </a:spcBef>
              <a:spcAft>
                <a:spcPts val="0"/>
              </a:spcAft>
              <a:buNone/>
              <a:defRPr sz="2667" b="1" i="1">
                <a:solidFill>
                  <a:schemeClr val="dk2"/>
                </a:solidFill>
              </a:defRPr>
            </a:lvl8pPr>
            <a:lvl9pPr lvl="8" algn="ctr" rtl="0">
              <a:spcBef>
                <a:spcPts val="0"/>
              </a:spcBef>
              <a:spcAft>
                <a:spcPts val="0"/>
              </a:spcAft>
              <a:buNone/>
              <a:defRPr sz="2667" b="1" i="1">
                <a:solidFill>
                  <a:schemeClr val="dk2"/>
                </a:solidFill>
              </a:defRPr>
            </a:lvl9pPr>
          </a:lstStyle>
          <a:p>
            <a:endParaRPr/>
          </a:p>
        </p:txBody>
      </p:sp>
      <p:sp>
        <p:nvSpPr>
          <p:cNvPr id="31" name="Google Shape;31;p5"/>
          <p:cNvSpPr txBox="1">
            <a:spLocks noGrp="1"/>
          </p:cNvSpPr>
          <p:nvPr>
            <p:ph type="subTitle" idx="2"/>
          </p:nvPr>
        </p:nvSpPr>
        <p:spPr>
          <a:xfrm>
            <a:off x="1948367" y="4475267"/>
            <a:ext cx="3938000" cy="1268400"/>
          </a:xfrm>
          <a:prstGeom prst="rect">
            <a:avLst/>
          </a:prstGeom>
        </p:spPr>
        <p:txBody>
          <a:bodyPr spcFirstLastPara="1" wrap="square" lIns="91425" tIns="91425" rIns="91425" bIns="91425" anchor="t" anchorCtr="0">
            <a:noAutofit/>
          </a:bodyPr>
          <a:lstStyle>
            <a:lvl1pPr lvl="0" algn="ctr" rtl="0">
              <a:spcBef>
                <a:spcPts val="0"/>
              </a:spcBef>
              <a:spcAft>
                <a:spcPts val="0"/>
              </a:spcAft>
              <a:buNone/>
              <a:defRPr sz="2133"/>
            </a:lvl1pPr>
            <a:lvl2pPr lvl="1" algn="ctr" rtl="0">
              <a:spcBef>
                <a:spcPts val="0"/>
              </a:spcBef>
              <a:spcAft>
                <a:spcPts val="0"/>
              </a:spcAft>
              <a:buNone/>
              <a:defRPr sz="2133" b="1"/>
            </a:lvl2pPr>
            <a:lvl3pPr lvl="2" algn="ctr" rtl="0">
              <a:spcBef>
                <a:spcPts val="0"/>
              </a:spcBef>
              <a:spcAft>
                <a:spcPts val="0"/>
              </a:spcAft>
              <a:buNone/>
              <a:defRPr sz="2133" b="1"/>
            </a:lvl3pPr>
            <a:lvl4pPr lvl="3" algn="ctr" rtl="0">
              <a:spcBef>
                <a:spcPts val="0"/>
              </a:spcBef>
              <a:spcAft>
                <a:spcPts val="0"/>
              </a:spcAft>
              <a:buNone/>
              <a:defRPr sz="2133" b="1"/>
            </a:lvl4pPr>
            <a:lvl5pPr lvl="4" algn="ctr" rtl="0">
              <a:spcBef>
                <a:spcPts val="0"/>
              </a:spcBef>
              <a:spcAft>
                <a:spcPts val="0"/>
              </a:spcAft>
              <a:buNone/>
              <a:defRPr sz="2133" b="1"/>
            </a:lvl5pPr>
            <a:lvl6pPr lvl="5" algn="ctr" rtl="0">
              <a:spcBef>
                <a:spcPts val="0"/>
              </a:spcBef>
              <a:spcAft>
                <a:spcPts val="0"/>
              </a:spcAft>
              <a:buNone/>
              <a:defRPr sz="2133" b="1"/>
            </a:lvl6pPr>
            <a:lvl7pPr lvl="6" algn="ctr" rtl="0">
              <a:spcBef>
                <a:spcPts val="0"/>
              </a:spcBef>
              <a:spcAft>
                <a:spcPts val="0"/>
              </a:spcAft>
              <a:buNone/>
              <a:defRPr sz="2133" b="1"/>
            </a:lvl7pPr>
            <a:lvl8pPr lvl="7" algn="ctr" rtl="0">
              <a:spcBef>
                <a:spcPts val="0"/>
              </a:spcBef>
              <a:spcAft>
                <a:spcPts val="0"/>
              </a:spcAft>
              <a:buNone/>
              <a:defRPr sz="2133" b="1"/>
            </a:lvl8pPr>
            <a:lvl9pPr lvl="8" algn="ctr" rtl="0">
              <a:spcBef>
                <a:spcPts val="0"/>
              </a:spcBef>
              <a:spcAft>
                <a:spcPts val="0"/>
              </a:spcAft>
              <a:buNone/>
              <a:defRPr sz="2133" b="1"/>
            </a:lvl9pPr>
          </a:lstStyle>
          <a:p>
            <a:endParaRPr/>
          </a:p>
        </p:txBody>
      </p:sp>
      <p:sp>
        <p:nvSpPr>
          <p:cNvPr id="32" name="Google Shape;32;p5"/>
          <p:cNvSpPr txBox="1">
            <a:spLocks noGrp="1"/>
          </p:cNvSpPr>
          <p:nvPr>
            <p:ph type="subTitle" idx="3"/>
          </p:nvPr>
        </p:nvSpPr>
        <p:spPr>
          <a:xfrm>
            <a:off x="6305783" y="4040133"/>
            <a:ext cx="3941200" cy="560800"/>
          </a:xfrm>
          <a:prstGeom prst="rect">
            <a:avLst/>
          </a:prstGeom>
        </p:spPr>
        <p:txBody>
          <a:bodyPr spcFirstLastPara="1" wrap="square" lIns="91425" tIns="91425" rIns="91425" bIns="91425" anchor="b" anchorCtr="0">
            <a:noAutofit/>
          </a:bodyPr>
          <a:lstStyle>
            <a:lvl1pPr lvl="0" algn="ctr" rtl="0">
              <a:spcBef>
                <a:spcPts val="0"/>
              </a:spcBef>
              <a:spcAft>
                <a:spcPts val="0"/>
              </a:spcAft>
              <a:buNone/>
              <a:defRPr sz="2667" b="1" i="1">
                <a:solidFill>
                  <a:schemeClr val="dk2"/>
                </a:solidFill>
              </a:defRPr>
            </a:lvl1pPr>
            <a:lvl2pPr lvl="1" algn="ctr" rtl="0">
              <a:spcBef>
                <a:spcPts val="0"/>
              </a:spcBef>
              <a:spcAft>
                <a:spcPts val="0"/>
              </a:spcAft>
              <a:buNone/>
              <a:defRPr sz="2667" b="1" i="1">
                <a:solidFill>
                  <a:schemeClr val="dk2"/>
                </a:solidFill>
              </a:defRPr>
            </a:lvl2pPr>
            <a:lvl3pPr lvl="2" algn="ctr" rtl="0">
              <a:spcBef>
                <a:spcPts val="0"/>
              </a:spcBef>
              <a:spcAft>
                <a:spcPts val="0"/>
              </a:spcAft>
              <a:buNone/>
              <a:defRPr sz="2667" b="1" i="1">
                <a:solidFill>
                  <a:schemeClr val="dk2"/>
                </a:solidFill>
              </a:defRPr>
            </a:lvl3pPr>
            <a:lvl4pPr lvl="3" algn="ctr" rtl="0">
              <a:spcBef>
                <a:spcPts val="0"/>
              </a:spcBef>
              <a:spcAft>
                <a:spcPts val="0"/>
              </a:spcAft>
              <a:buNone/>
              <a:defRPr sz="2667" b="1" i="1">
                <a:solidFill>
                  <a:schemeClr val="dk2"/>
                </a:solidFill>
              </a:defRPr>
            </a:lvl4pPr>
            <a:lvl5pPr lvl="4" algn="ctr" rtl="0">
              <a:spcBef>
                <a:spcPts val="0"/>
              </a:spcBef>
              <a:spcAft>
                <a:spcPts val="0"/>
              </a:spcAft>
              <a:buNone/>
              <a:defRPr sz="2667" b="1" i="1">
                <a:solidFill>
                  <a:schemeClr val="dk2"/>
                </a:solidFill>
              </a:defRPr>
            </a:lvl5pPr>
            <a:lvl6pPr lvl="5" algn="ctr" rtl="0">
              <a:spcBef>
                <a:spcPts val="0"/>
              </a:spcBef>
              <a:spcAft>
                <a:spcPts val="0"/>
              </a:spcAft>
              <a:buNone/>
              <a:defRPr sz="2667" b="1" i="1">
                <a:solidFill>
                  <a:schemeClr val="dk2"/>
                </a:solidFill>
              </a:defRPr>
            </a:lvl6pPr>
            <a:lvl7pPr lvl="6" algn="ctr" rtl="0">
              <a:spcBef>
                <a:spcPts val="0"/>
              </a:spcBef>
              <a:spcAft>
                <a:spcPts val="0"/>
              </a:spcAft>
              <a:buNone/>
              <a:defRPr sz="2667" b="1" i="1">
                <a:solidFill>
                  <a:schemeClr val="dk2"/>
                </a:solidFill>
              </a:defRPr>
            </a:lvl7pPr>
            <a:lvl8pPr lvl="7" algn="ctr" rtl="0">
              <a:spcBef>
                <a:spcPts val="0"/>
              </a:spcBef>
              <a:spcAft>
                <a:spcPts val="0"/>
              </a:spcAft>
              <a:buNone/>
              <a:defRPr sz="2667" b="1" i="1">
                <a:solidFill>
                  <a:schemeClr val="dk2"/>
                </a:solidFill>
              </a:defRPr>
            </a:lvl8pPr>
            <a:lvl9pPr lvl="8" algn="ctr" rtl="0">
              <a:spcBef>
                <a:spcPts val="0"/>
              </a:spcBef>
              <a:spcAft>
                <a:spcPts val="0"/>
              </a:spcAft>
              <a:buNone/>
              <a:defRPr sz="2667" b="1" i="1">
                <a:solidFill>
                  <a:schemeClr val="dk2"/>
                </a:solidFill>
              </a:defRPr>
            </a:lvl9pPr>
          </a:lstStyle>
          <a:p>
            <a:endParaRPr/>
          </a:p>
        </p:txBody>
      </p:sp>
      <p:sp>
        <p:nvSpPr>
          <p:cNvPr id="33" name="Google Shape;33;p5"/>
          <p:cNvSpPr txBox="1">
            <a:spLocks noGrp="1"/>
          </p:cNvSpPr>
          <p:nvPr>
            <p:ph type="subTitle" idx="4"/>
          </p:nvPr>
        </p:nvSpPr>
        <p:spPr>
          <a:xfrm>
            <a:off x="6309900" y="4475267"/>
            <a:ext cx="3932800" cy="1268400"/>
          </a:xfrm>
          <a:prstGeom prst="rect">
            <a:avLst/>
          </a:prstGeom>
        </p:spPr>
        <p:txBody>
          <a:bodyPr spcFirstLastPara="1" wrap="square" lIns="91425" tIns="91425" rIns="91425" bIns="91425" anchor="t" anchorCtr="0">
            <a:noAutofit/>
          </a:bodyPr>
          <a:lstStyle>
            <a:lvl1pPr lvl="0" algn="ctr" rtl="0">
              <a:spcBef>
                <a:spcPts val="0"/>
              </a:spcBef>
              <a:spcAft>
                <a:spcPts val="0"/>
              </a:spcAft>
              <a:buNone/>
              <a:defRPr sz="2133"/>
            </a:lvl1pPr>
            <a:lvl2pPr lvl="1" algn="ctr" rtl="0">
              <a:spcBef>
                <a:spcPts val="0"/>
              </a:spcBef>
              <a:spcAft>
                <a:spcPts val="0"/>
              </a:spcAft>
              <a:buNone/>
              <a:defRPr sz="2133" b="1"/>
            </a:lvl2pPr>
            <a:lvl3pPr lvl="2" algn="ctr" rtl="0">
              <a:spcBef>
                <a:spcPts val="0"/>
              </a:spcBef>
              <a:spcAft>
                <a:spcPts val="0"/>
              </a:spcAft>
              <a:buNone/>
              <a:defRPr sz="2133" b="1"/>
            </a:lvl3pPr>
            <a:lvl4pPr lvl="3" algn="ctr" rtl="0">
              <a:spcBef>
                <a:spcPts val="0"/>
              </a:spcBef>
              <a:spcAft>
                <a:spcPts val="0"/>
              </a:spcAft>
              <a:buNone/>
              <a:defRPr sz="2133" b="1"/>
            </a:lvl4pPr>
            <a:lvl5pPr lvl="4" algn="ctr" rtl="0">
              <a:spcBef>
                <a:spcPts val="0"/>
              </a:spcBef>
              <a:spcAft>
                <a:spcPts val="0"/>
              </a:spcAft>
              <a:buNone/>
              <a:defRPr sz="2133" b="1"/>
            </a:lvl5pPr>
            <a:lvl6pPr lvl="5" algn="ctr" rtl="0">
              <a:spcBef>
                <a:spcPts val="0"/>
              </a:spcBef>
              <a:spcAft>
                <a:spcPts val="0"/>
              </a:spcAft>
              <a:buNone/>
              <a:defRPr sz="2133" b="1"/>
            </a:lvl6pPr>
            <a:lvl7pPr lvl="6" algn="ctr" rtl="0">
              <a:spcBef>
                <a:spcPts val="0"/>
              </a:spcBef>
              <a:spcAft>
                <a:spcPts val="0"/>
              </a:spcAft>
              <a:buNone/>
              <a:defRPr sz="2133" b="1"/>
            </a:lvl7pPr>
            <a:lvl8pPr lvl="7" algn="ctr" rtl="0">
              <a:spcBef>
                <a:spcPts val="0"/>
              </a:spcBef>
              <a:spcAft>
                <a:spcPts val="0"/>
              </a:spcAft>
              <a:buNone/>
              <a:defRPr sz="2133" b="1"/>
            </a:lvl8pPr>
            <a:lvl9pPr lvl="8" algn="ctr" rtl="0">
              <a:spcBef>
                <a:spcPts val="0"/>
              </a:spcBef>
              <a:spcAft>
                <a:spcPts val="0"/>
              </a:spcAft>
              <a:buNone/>
              <a:defRPr sz="2133" b="1"/>
            </a:lvl9pPr>
          </a:lstStyle>
          <a:p>
            <a:endParaRPr/>
          </a:p>
        </p:txBody>
      </p:sp>
      <p:sp>
        <p:nvSpPr>
          <p:cNvPr id="34" name="Google Shape;34;p5"/>
          <p:cNvSpPr txBox="1">
            <a:spLocks noGrp="1"/>
          </p:cNvSpPr>
          <p:nvPr>
            <p:ph type="title"/>
          </p:nvPr>
        </p:nvSpPr>
        <p:spPr>
          <a:xfrm>
            <a:off x="950800" y="603100"/>
            <a:ext cx="10290400" cy="763600"/>
          </a:xfrm>
          <a:prstGeom prst="rect">
            <a:avLst/>
          </a:prstGeom>
        </p:spPr>
        <p:txBody>
          <a:bodyPr spcFirstLastPara="1" wrap="square" lIns="91425" tIns="91425" rIns="91425" bIns="91425" anchor="t" anchorCtr="0">
            <a:noAutofit/>
          </a:bodyPr>
          <a:lstStyle>
            <a:lvl1pPr lvl="0" algn="ctr" rtl="0">
              <a:spcBef>
                <a:spcPts val="0"/>
              </a:spcBef>
              <a:spcAft>
                <a:spcPts val="0"/>
              </a:spcAft>
              <a:buSzPts val="3500"/>
              <a:buNone/>
              <a:defRPr/>
            </a:lvl1pPr>
            <a:lvl2pPr lvl="1" rtl="0">
              <a:spcBef>
                <a:spcPts val="0"/>
              </a:spcBef>
              <a:spcAft>
                <a:spcPts val="0"/>
              </a:spcAft>
              <a:buSzPts val="3500"/>
              <a:buNone/>
              <a:defRPr/>
            </a:lvl2pPr>
            <a:lvl3pPr lvl="2" rtl="0">
              <a:spcBef>
                <a:spcPts val="0"/>
              </a:spcBef>
              <a:spcAft>
                <a:spcPts val="0"/>
              </a:spcAft>
              <a:buSzPts val="3500"/>
              <a:buNone/>
              <a:defRPr/>
            </a:lvl3pPr>
            <a:lvl4pPr lvl="3" rtl="0">
              <a:spcBef>
                <a:spcPts val="0"/>
              </a:spcBef>
              <a:spcAft>
                <a:spcPts val="0"/>
              </a:spcAft>
              <a:buSzPts val="3500"/>
              <a:buNone/>
              <a:defRPr/>
            </a:lvl4pPr>
            <a:lvl5pPr lvl="4" rtl="0">
              <a:spcBef>
                <a:spcPts val="0"/>
              </a:spcBef>
              <a:spcAft>
                <a:spcPts val="0"/>
              </a:spcAft>
              <a:buSzPts val="3500"/>
              <a:buNone/>
              <a:defRPr/>
            </a:lvl5pPr>
            <a:lvl6pPr lvl="5" rtl="0">
              <a:spcBef>
                <a:spcPts val="0"/>
              </a:spcBef>
              <a:spcAft>
                <a:spcPts val="0"/>
              </a:spcAft>
              <a:buSzPts val="3500"/>
              <a:buNone/>
              <a:defRPr/>
            </a:lvl6pPr>
            <a:lvl7pPr lvl="6" rtl="0">
              <a:spcBef>
                <a:spcPts val="0"/>
              </a:spcBef>
              <a:spcAft>
                <a:spcPts val="0"/>
              </a:spcAft>
              <a:buSzPts val="3500"/>
              <a:buNone/>
              <a:defRPr/>
            </a:lvl7pPr>
            <a:lvl8pPr lvl="7" rtl="0">
              <a:spcBef>
                <a:spcPts val="0"/>
              </a:spcBef>
              <a:spcAft>
                <a:spcPts val="0"/>
              </a:spcAft>
              <a:buSzPts val="3500"/>
              <a:buNone/>
              <a:defRPr/>
            </a:lvl8pPr>
            <a:lvl9pPr lvl="8" rtl="0">
              <a:spcBef>
                <a:spcPts val="0"/>
              </a:spcBef>
              <a:spcAft>
                <a:spcPts val="0"/>
              </a:spcAft>
              <a:buSzPts val="3500"/>
              <a:buNone/>
              <a:defRPr/>
            </a:lvl9pPr>
          </a:lstStyle>
          <a:p>
            <a:endParaRPr/>
          </a:p>
        </p:txBody>
      </p:sp>
      <p:pic>
        <p:nvPicPr>
          <p:cNvPr id="35" name="Google Shape;35;p5"/>
          <p:cNvPicPr preferRelativeResize="0"/>
          <p:nvPr/>
        </p:nvPicPr>
        <p:blipFill>
          <a:blip r:embed="rId2">
            <a:alphaModFix/>
          </a:blip>
          <a:stretch>
            <a:fillRect/>
          </a:stretch>
        </p:blipFill>
        <p:spPr>
          <a:xfrm rot="1058409">
            <a:off x="-153308" y="4002314"/>
            <a:ext cx="909040" cy="1065687"/>
          </a:xfrm>
          <a:prstGeom prst="rect">
            <a:avLst/>
          </a:prstGeom>
          <a:noFill/>
          <a:ln>
            <a:noFill/>
          </a:ln>
        </p:spPr>
      </p:pic>
      <p:sp>
        <p:nvSpPr>
          <p:cNvPr id="36" name="Google Shape;36;p5"/>
          <p:cNvSpPr/>
          <p:nvPr/>
        </p:nvSpPr>
        <p:spPr>
          <a:xfrm flipH="1">
            <a:off x="78" y="6246536"/>
            <a:ext cx="12192189" cy="611499"/>
          </a:xfrm>
          <a:custGeom>
            <a:avLst/>
            <a:gdLst/>
            <a:ahLst/>
            <a:cxnLst/>
            <a:rect l="l" t="t" r="r" b="b"/>
            <a:pathLst>
              <a:path w="131613" h="21272" extrusionOk="0">
                <a:moveTo>
                  <a:pt x="37604" y="1"/>
                </a:moveTo>
                <a:cubicBezTo>
                  <a:pt x="25066" y="1"/>
                  <a:pt x="12521" y="624"/>
                  <a:pt x="0" y="1543"/>
                </a:cubicBezTo>
                <a:lnTo>
                  <a:pt x="0" y="21272"/>
                </a:lnTo>
                <a:lnTo>
                  <a:pt x="131612" y="21272"/>
                </a:lnTo>
                <a:lnTo>
                  <a:pt x="131612" y="6770"/>
                </a:lnTo>
                <a:cubicBezTo>
                  <a:pt x="131189" y="6773"/>
                  <a:pt x="130767" y="6774"/>
                  <a:pt x="130344" y="6774"/>
                </a:cubicBezTo>
                <a:cubicBezTo>
                  <a:pt x="106838" y="6774"/>
                  <a:pt x="83074" y="2288"/>
                  <a:pt x="59460" y="698"/>
                </a:cubicBezTo>
                <a:cubicBezTo>
                  <a:pt x="52181" y="212"/>
                  <a:pt x="44894" y="1"/>
                  <a:pt x="37604" y="1"/>
                </a:cubicBezTo>
                <a:close/>
              </a:path>
            </a:pathLst>
          </a:custGeom>
          <a:solidFill>
            <a:schemeClr val="accent2"/>
          </a:solidFill>
          <a:ln>
            <a:noFill/>
          </a:ln>
        </p:spPr>
        <p:txBody>
          <a:bodyPr spcFirstLastPara="1" wrap="square" lIns="121900" tIns="121900" rIns="121900" bIns="121900" anchor="ctr" anchorCtr="0">
            <a:noAutofit/>
          </a:bodyPr>
          <a:lstStyle/>
          <a:p>
            <a:pPr marL="0" lvl="0" indent="0" algn="l" rtl="0">
              <a:spcBef>
                <a:spcPts val="0"/>
              </a:spcBef>
              <a:spcAft>
                <a:spcPts val="0"/>
              </a:spcAft>
              <a:buNone/>
            </a:pPr>
            <a:endParaRPr sz="2400"/>
          </a:p>
        </p:txBody>
      </p:sp>
      <p:pic>
        <p:nvPicPr>
          <p:cNvPr id="37" name="Google Shape;37;p5"/>
          <p:cNvPicPr preferRelativeResize="0"/>
          <p:nvPr/>
        </p:nvPicPr>
        <p:blipFill>
          <a:blip r:embed="rId3">
            <a:alphaModFix/>
          </a:blip>
          <a:stretch>
            <a:fillRect/>
          </a:stretch>
        </p:blipFill>
        <p:spPr>
          <a:xfrm rot="8424069" flipH="1">
            <a:off x="-1107448" y="4698634"/>
            <a:ext cx="2320759" cy="2061069"/>
          </a:xfrm>
          <a:prstGeom prst="rect">
            <a:avLst/>
          </a:prstGeom>
          <a:noFill/>
          <a:ln>
            <a:noFill/>
          </a:ln>
        </p:spPr>
      </p:pic>
      <p:pic>
        <p:nvPicPr>
          <p:cNvPr id="38" name="Google Shape;38;p5"/>
          <p:cNvPicPr preferRelativeResize="0"/>
          <p:nvPr/>
        </p:nvPicPr>
        <p:blipFill>
          <a:blip r:embed="rId3">
            <a:alphaModFix/>
          </a:blip>
          <a:stretch>
            <a:fillRect/>
          </a:stretch>
        </p:blipFill>
        <p:spPr>
          <a:xfrm rot="9407651" flipH="1">
            <a:off x="10873123" y="334805"/>
            <a:ext cx="2648120" cy="2351787"/>
          </a:xfrm>
          <a:prstGeom prst="rect">
            <a:avLst/>
          </a:prstGeom>
          <a:noFill/>
          <a:ln>
            <a:noFill/>
          </a:ln>
        </p:spPr>
      </p:pic>
      <p:pic>
        <p:nvPicPr>
          <p:cNvPr id="39" name="Google Shape;39;p5"/>
          <p:cNvPicPr preferRelativeResize="0"/>
          <p:nvPr/>
        </p:nvPicPr>
        <p:blipFill>
          <a:blip r:embed="rId4">
            <a:alphaModFix/>
          </a:blip>
          <a:stretch>
            <a:fillRect/>
          </a:stretch>
        </p:blipFill>
        <p:spPr>
          <a:xfrm rot="4468951">
            <a:off x="-32800" y="5798971"/>
            <a:ext cx="1620679" cy="1869291"/>
          </a:xfrm>
          <a:prstGeom prst="rect">
            <a:avLst/>
          </a:prstGeom>
          <a:noFill/>
          <a:ln>
            <a:noFill/>
          </a:ln>
        </p:spPr>
      </p:pic>
      <p:pic>
        <p:nvPicPr>
          <p:cNvPr id="40" name="Google Shape;40;p5"/>
          <p:cNvPicPr preferRelativeResize="0"/>
          <p:nvPr/>
        </p:nvPicPr>
        <p:blipFill>
          <a:blip r:embed="rId5">
            <a:alphaModFix/>
          </a:blip>
          <a:stretch>
            <a:fillRect/>
          </a:stretch>
        </p:blipFill>
        <p:spPr>
          <a:xfrm rot="2335978">
            <a:off x="171424" y="1271440"/>
            <a:ext cx="1329016" cy="432203"/>
          </a:xfrm>
          <a:prstGeom prst="rect">
            <a:avLst/>
          </a:prstGeom>
          <a:noFill/>
          <a:ln>
            <a:noFill/>
          </a:ln>
        </p:spPr>
      </p:pic>
      <p:pic>
        <p:nvPicPr>
          <p:cNvPr id="41" name="Google Shape;41;p5"/>
          <p:cNvPicPr preferRelativeResize="0"/>
          <p:nvPr/>
        </p:nvPicPr>
        <p:blipFill>
          <a:blip r:embed="rId5">
            <a:alphaModFix/>
          </a:blip>
          <a:stretch>
            <a:fillRect/>
          </a:stretch>
        </p:blipFill>
        <p:spPr>
          <a:xfrm rot="-949908">
            <a:off x="10815005" y="5463979"/>
            <a:ext cx="996496" cy="324071"/>
          </a:xfrm>
          <a:prstGeom prst="rect">
            <a:avLst/>
          </a:prstGeom>
          <a:noFill/>
          <a:ln>
            <a:noFill/>
          </a:ln>
        </p:spPr>
      </p:pic>
      <p:pic>
        <p:nvPicPr>
          <p:cNvPr id="42" name="Google Shape;42;p5"/>
          <p:cNvPicPr preferRelativeResize="0"/>
          <p:nvPr/>
        </p:nvPicPr>
        <p:blipFill>
          <a:blip r:embed="rId5">
            <a:alphaModFix/>
          </a:blip>
          <a:stretch>
            <a:fillRect/>
          </a:stretch>
        </p:blipFill>
        <p:spPr>
          <a:xfrm rot="1375123">
            <a:off x="11413124" y="6478642"/>
            <a:ext cx="1568121" cy="509965"/>
          </a:xfrm>
          <a:prstGeom prst="rect">
            <a:avLst/>
          </a:prstGeom>
          <a:noFill/>
          <a:ln>
            <a:noFill/>
          </a:ln>
        </p:spPr>
      </p:pic>
      <p:pic>
        <p:nvPicPr>
          <p:cNvPr id="43" name="Google Shape;43;p5"/>
          <p:cNvPicPr preferRelativeResize="0"/>
          <p:nvPr/>
        </p:nvPicPr>
        <p:blipFill>
          <a:blip r:embed="rId5">
            <a:alphaModFix/>
          </a:blip>
          <a:stretch>
            <a:fillRect/>
          </a:stretch>
        </p:blipFill>
        <p:spPr>
          <a:xfrm rot="-949908">
            <a:off x="-379795" y="327513"/>
            <a:ext cx="996496" cy="324071"/>
          </a:xfrm>
          <a:prstGeom prst="rect">
            <a:avLst/>
          </a:prstGeom>
          <a:noFill/>
          <a:ln>
            <a:noFill/>
          </a:ln>
        </p:spPr>
      </p:pic>
      <p:pic>
        <p:nvPicPr>
          <p:cNvPr id="44" name="Google Shape;44;p5"/>
          <p:cNvPicPr preferRelativeResize="0"/>
          <p:nvPr/>
        </p:nvPicPr>
        <p:blipFill>
          <a:blip r:embed="rId4">
            <a:alphaModFix/>
          </a:blip>
          <a:stretch>
            <a:fillRect/>
          </a:stretch>
        </p:blipFill>
        <p:spPr>
          <a:xfrm rot="-7650997">
            <a:off x="10497294" y="-949987"/>
            <a:ext cx="1849279" cy="2132969"/>
          </a:xfrm>
          <a:prstGeom prst="rect">
            <a:avLst/>
          </a:prstGeom>
          <a:noFill/>
          <a:ln>
            <a:noFill/>
          </a:ln>
        </p:spPr>
      </p:pic>
    </p:spTree>
    <p:extLst>
      <p:ext uri="{BB962C8B-B14F-4D97-AF65-F5344CB8AC3E}">
        <p14:creationId xmlns:p14="http://schemas.microsoft.com/office/powerpoint/2010/main" val="142299309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image" Target="../media/image2.jpg"/><Relationship Id="rId2" Type="http://schemas.openxmlformats.org/officeDocument/2006/relationships/slideLayout" Target="../slideLayouts/slideLayout2.xml"/><Relationship Id="rId16" Type="http://schemas.openxmlformats.org/officeDocument/2006/relationships/image" Target="../media/image1.jpe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a:blip r:embed="rId16"/>
          <a:tile tx="0" ty="0" sx="100000" sy="100000" flip="none" algn="tl"/>
        </a:blipFill>
        <a:effectLst/>
      </p:bgPr>
    </p:bg>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A82B293A-E929-45EC-B172-A52F9F0FD8CA}"/>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A8F1692-9F8D-411A-9C16-425555511FE8}" type="datetimeFigureOut">
              <a:rPr lang="en-US" smtClean="0"/>
              <a:t>3/11/2023</a:t>
            </a:fld>
            <a:endParaRPr lang="en-US"/>
          </a:p>
        </p:txBody>
      </p:sp>
      <p:sp>
        <p:nvSpPr>
          <p:cNvPr id="5" name="Footer Placeholder 4">
            <a:extLst>
              <a:ext uri="{FF2B5EF4-FFF2-40B4-BE49-F238E27FC236}">
                <a16:creationId xmlns:a16="http://schemas.microsoft.com/office/drawing/2014/main" id="{3575E5DC-538A-47F7-A859-B3EC7F3C562B}"/>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55307D87-B1F1-48B7-87DE-C6DFF3739AB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5C251A6-B550-4BE8-B3BA-DA9D45F97ABA}" type="slidenum">
              <a:rPr lang="en-US" smtClean="0"/>
              <a:t>‹#›</a:t>
            </a:fld>
            <a:endParaRPr lang="en-US"/>
          </a:p>
        </p:txBody>
      </p:sp>
      <p:cxnSp>
        <p:nvCxnSpPr>
          <p:cNvPr id="12" name="Straight Connector 11">
            <a:extLst>
              <a:ext uri="{FF2B5EF4-FFF2-40B4-BE49-F238E27FC236}">
                <a16:creationId xmlns:a16="http://schemas.microsoft.com/office/drawing/2014/main" id="{A9F950BE-4E64-4452-AC0B-9810ED614D97}"/>
              </a:ext>
            </a:extLst>
          </p:cNvPr>
          <p:cNvCxnSpPr/>
          <p:nvPr userDrawn="1"/>
        </p:nvCxnSpPr>
        <p:spPr>
          <a:xfrm>
            <a:off x="0" y="0"/>
            <a:ext cx="12192000" cy="0"/>
          </a:xfrm>
          <a:prstGeom prst="line">
            <a:avLst/>
          </a:prstGeom>
          <a:ln w="66675" cmpd="thickThin"/>
        </p:spPr>
        <p:style>
          <a:lnRef idx="1">
            <a:schemeClr val="accent1"/>
          </a:lnRef>
          <a:fillRef idx="0">
            <a:schemeClr val="accent1"/>
          </a:fillRef>
          <a:effectRef idx="0">
            <a:schemeClr val="accent1"/>
          </a:effectRef>
          <a:fontRef idx="minor">
            <a:schemeClr val="tx1"/>
          </a:fontRef>
        </p:style>
      </p:cxnSp>
      <p:cxnSp>
        <p:nvCxnSpPr>
          <p:cNvPr id="13" name="Straight Connector 12">
            <a:extLst>
              <a:ext uri="{FF2B5EF4-FFF2-40B4-BE49-F238E27FC236}">
                <a16:creationId xmlns:a16="http://schemas.microsoft.com/office/drawing/2014/main" id="{27A5E837-23AE-46BA-9089-2A740991D032}"/>
              </a:ext>
            </a:extLst>
          </p:cNvPr>
          <p:cNvCxnSpPr/>
          <p:nvPr userDrawn="1"/>
        </p:nvCxnSpPr>
        <p:spPr>
          <a:xfrm>
            <a:off x="0" y="6858000"/>
            <a:ext cx="12192000" cy="0"/>
          </a:xfrm>
          <a:prstGeom prst="line">
            <a:avLst/>
          </a:prstGeom>
          <a:ln w="66675" cmpd="thinThick"/>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16860469-0E52-49D0-B73F-73ABCDA2F281}"/>
              </a:ext>
            </a:extLst>
          </p:cNvPr>
          <p:cNvCxnSpPr/>
          <p:nvPr userDrawn="1"/>
        </p:nvCxnSpPr>
        <p:spPr>
          <a:xfrm>
            <a:off x="0" y="0"/>
            <a:ext cx="0" cy="6858000"/>
          </a:xfrm>
          <a:prstGeom prst="line">
            <a:avLst/>
          </a:prstGeom>
        </p:spPr>
        <p:style>
          <a:lnRef idx="1">
            <a:schemeClr val="accent1"/>
          </a:lnRef>
          <a:fillRef idx="0">
            <a:schemeClr val="accent1"/>
          </a:fillRef>
          <a:effectRef idx="0">
            <a:schemeClr val="accent1"/>
          </a:effectRef>
          <a:fontRef idx="minor">
            <a:schemeClr val="tx1"/>
          </a:fontRef>
        </p:style>
      </p:cxnSp>
      <p:cxnSp>
        <p:nvCxnSpPr>
          <p:cNvPr id="16" name="Straight Connector 15">
            <a:extLst>
              <a:ext uri="{FF2B5EF4-FFF2-40B4-BE49-F238E27FC236}">
                <a16:creationId xmlns:a16="http://schemas.microsoft.com/office/drawing/2014/main" id="{7DC1A378-A5AC-42CE-B712-1B04FCAB40FB}"/>
              </a:ext>
            </a:extLst>
          </p:cNvPr>
          <p:cNvCxnSpPr/>
          <p:nvPr userDrawn="1"/>
        </p:nvCxnSpPr>
        <p:spPr>
          <a:xfrm>
            <a:off x="0" y="0"/>
            <a:ext cx="0" cy="6858000"/>
          </a:xfrm>
          <a:prstGeom prst="line">
            <a:avLst/>
          </a:prstGeom>
          <a:ln w="66675" cmpd="thinThick"/>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3AC6CBE7-8EBE-47A5-B0FA-121905B3B785}"/>
              </a:ext>
            </a:extLst>
          </p:cNvPr>
          <p:cNvCxnSpPr/>
          <p:nvPr userDrawn="1"/>
        </p:nvCxnSpPr>
        <p:spPr>
          <a:xfrm>
            <a:off x="12192000" y="0"/>
            <a:ext cx="0" cy="6858000"/>
          </a:xfrm>
          <a:prstGeom prst="line">
            <a:avLst/>
          </a:prstGeom>
          <a:ln w="66675" cmpd="thickThin"/>
        </p:spPr>
        <p:style>
          <a:lnRef idx="1">
            <a:schemeClr val="accent1"/>
          </a:lnRef>
          <a:fillRef idx="0">
            <a:schemeClr val="accent1"/>
          </a:fillRef>
          <a:effectRef idx="0">
            <a:schemeClr val="accent1"/>
          </a:effectRef>
          <a:fontRef idx="minor">
            <a:schemeClr val="tx1"/>
          </a:fontRef>
        </p:style>
      </p:cxnSp>
      <p:pic>
        <p:nvPicPr>
          <p:cNvPr id="3" name="Picture 2">
            <a:extLst>
              <a:ext uri="{FF2B5EF4-FFF2-40B4-BE49-F238E27FC236}">
                <a16:creationId xmlns:a16="http://schemas.microsoft.com/office/drawing/2014/main" id="{9D1CB58C-7B13-44E2-ADB1-62411974EB11}"/>
              </a:ext>
            </a:extLst>
          </p:cNvPr>
          <p:cNvPicPr>
            <a:picLocks noChangeAspect="1"/>
          </p:cNvPicPr>
          <p:nvPr userDrawn="1"/>
        </p:nvPicPr>
        <p:blipFill rotWithShape="1">
          <a:blip r:embed="rId17">
            <a:extLst>
              <a:ext uri="{28A0092B-C50C-407E-A947-70E740481C1C}">
                <a14:useLocalDpi xmlns:a14="http://schemas.microsoft.com/office/drawing/2010/main" val="0"/>
              </a:ext>
            </a:extLst>
          </a:blip>
          <a:srcRect b="3266"/>
          <a:stretch/>
        </p:blipFill>
        <p:spPr>
          <a:xfrm>
            <a:off x="68425" y="32657"/>
            <a:ext cx="12055150" cy="6792685"/>
          </a:xfrm>
          <a:prstGeom prst="rect">
            <a:avLst/>
          </a:prstGeom>
        </p:spPr>
      </p:pic>
    </p:spTree>
    <p:extLst>
      <p:ext uri="{BB962C8B-B14F-4D97-AF65-F5344CB8AC3E}">
        <p14:creationId xmlns:p14="http://schemas.microsoft.com/office/powerpoint/2010/main" val="282033011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jpeg"/><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image" Target="../media/image18.png"/><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jpg"/><Relationship Id="rId1" Type="http://schemas.openxmlformats.org/officeDocument/2006/relationships/slideLayout" Target="../slideLayouts/slideLayout3.xml"/></Relationships>
</file>

<file path=ppt/slides/_rels/slide7.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19.jpg"/><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20.jpg"/><Relationship Id="rId1" Type="http://schemas.openxmlformats.org/officeDocument/2006/relationships/slideLayout" Target="../slideLayouts/slideLayout3.xml"/><Relationship Id="rId5" Type="http://schemas.openxmlformats.org/officeDocument/2006/relationships/image" Target="../media/image25.png"/><Relationship Id="rId4" Type="http://schemas.openxmlformats.org/officeDocument/2006/relationships/image" Target="../media/image24.png"/></Relationships>
</file>

<file path=ppt/slides/_rels/slide9.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image" Target="../media/image26.png"/><Relationship Id="rId1" Type="http://schemas.openxmlformats.org/officeDocument/2006/relationships/slideLayout" Target="../slideLayouts/slideLayout3.xml"/><Relationship Id="rId6" Type="http://schemas.openxmlformats.org/officeDocument/2006/relationships/image" Target="../media/image29.png"/><Relationship Id="rId5" Type="http://schemas.openxmlformats.org/officeDocument/2006/relationships/image" Target="../media/image28.png"/><Relationship Id="rId4" Type="http://schemas.openxmlformats.org/officeDocument/2006/relationships/image" Target="../media/image27.jpg"/></Relationships>
</file>

<file path=ppt/slides/_rels/slide10.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30.png"/><Relationship Id="rId1" Type="http://schemas.openxmlformats.org/officeDocument/2006/relationships/slideLayout" Target="../slideLayouts/slideLayout3.xml"/><Relationship Id="rId6" Type="http://schemas.openxmlformats.org/officeDocument/2006/relationships/image" Target="../media/image31.jpeg"/><Relationship Id="rId5" Type="http://schemas.openxmlformats.org/officeDocument/2006/relationships/image" Target="../media/image27.jpg"/><Relationship Id="rId4" Type="http://schemas.openxmlformats.org/officeDocument/2006/relationships/image" Target="../media/image19.jpg"/></Relationships>
</file>

<file path=ppt/slides/_rels/slide11.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6.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1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image" Target="../media/image33.png"/><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3" Type="http://schemas.openxmlformats.org/officeDocument/2006/relationships/image" Target="../media/image35.jpg"/><Relationship Id="rId2" Type="http://schemas.openxmlformats.org/officeDocument/2006/relationships/image" Target="../media/image33.png"/><Relationship Id="rId1" Type="http://schemas.openxmlformats.org/officeDocument/2006/relationships/slideLayout" Target="../slideLayouts/slideLayout12.xml"/><Relationship Id="rId4" Type="http://schemas.openxmlformats.org/officeDocument/2006/relationships/image" Target="../media/image36.jpg"/></Relationships>
</file>

<file path=ppt/slides/_rels/slide20.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3.png"/><Relationship Id="rId1" Type="http://schemas.openxmlformats.org/officeDocument/2006/relationships/slideLayout" Target="../slideLayouts/slideLayout12.xml"/><Relationship Id="rId5" Type="http://schemas.openxmlformats.org/officeDocument/2006/relationships/image" Target="../media/image36.jpg"/><Relationship Id="rId4" Type="http://schemas.openxmlformats.org/officeDocument/2006/relationships/image" Target="../media/image7.svg"/></Relationships>
</file>

<file path=ppt/slides/_rels/slide21.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image" Target="../media/image33.png"/><Relationship Id="rId1" Type="http://schemas.openxmlformats.org/officeDocument/2006/relationships/slideLayout" Target="../slideLayouts/slideLayout12.xml"/><Relationship Id="rId5" Type="http://schemas.openxmlformats.org/officeDocument/2006/relationships/image" Target="../media/image36.jpg"/><Relationship Id="rId4" Type="http://schemas.openxmlformats.org/officeDocument/2006/relationships/image" Target="../media/image9.svg"/></Relationships>
</file>

<file path=ppt/slides/_rels/slide22.xml.rels><?xml version="1.0" encoding="UTF-8" standalone="yes"?>
<Relationships xmlns="http://schemas.openxmlformats.org/package/2006/relationships"><Relationship Id="rId3" Type="http://schemas.openxmlformats.org/officeDocument/2006/relationships/image" Target="../media/image38.png"/><Relationship Id="rId7" Type="http://schemas.openxmlformats.org/officeDocument/2006/relationships/image" Target="../media/image40.jpeg"/><Relationship Id="rId2" Type="http://schemas.openxmlformats.org/officeDocument/2006/relationships/image" Target="../media/image33.png"/><Relationship Id="rId1" Type="http://schemas.openxmlformats.org/officeDocument/2006/relationships/slideLayout" Target="../slideLayouts/slideLayout12.xml"/><Relationship Id="rId6" Type="http://schemas.openxmlformats.org/officeDocument/2006/relationships/image" Target="../media/image39.jpeg"/><Relationship Id="rId5" Type="http://schemas.openxmlformats.org/officeDocument/2006/relationships/image" Target="../media/image36.jpg"/><Relationship Id="rId4" Type="http://schemas.openxmlformats.org/officeDocument/2006/relationships/image" Target="../media/image9.svg"/></Relationships>
</file>

<file path=ppt/slides/_rels/slide23.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image" Target="../media/image33.png"/><Relationship Id="rId1" Type="http://schemas.openxmlformats.org/officeDocument/2006/relationships/slideLayout" Target="../slideLayouts/slideLayout12.xml"/><Relationship Id="rId6" Type="http://schemas.openxmlformats.org/officeDocument/2006/relationships/image" Target="../media/image41.jpeg"/><Relationship Id="rId5" Type="http://schemas.openxmlformats.org/officeDocument/2006/relationships/image" Target="../media/image36.jpg"/><Relationship Id="rId4" Type="http://schemas.openxmlformats.org/officeDocument/2006/relationships/image" Target="../media/image9.sv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8F11DBE-D7E8-420A-A853-43C452BD196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flipH="1">
            <a:off x="0" y="0"/>
            <a:ext cx="12192000" cy="6858000"/>
          </a:xfrm>
          <a:prstGeom prst="rect">
            <a:avLst/>
          </a:prstGeom>
        </p:spPr>
      </p:pic>
      <p:sp>
        <p:nvSpPr>
          <p:cNvPr id="4" name="TextBox 3">
            <a:extLst>
              <a:ext uri="{FF2B5EF4-FFF2-40B4-BE49-F238E27FC236}">
                <a16:creationId xmlns:a16="http://schemas.microsoft.com/office/drawing/2014/main" id="{195DABC0-EE0A-4850-94B2-8526623346CA}"/>
              </a:ext>
            </a:extLst>
          </p:cNvPr>
          <p:cNvSpPr txBox="1"/>
          <p:nvPr/>
        </p:nvSpPr>
        <p:spPr>
          <a:xfrm>
            <a:off x="2685207" y="364565"/>
            <a:ext cx="7994354" cy="2554545"/>
          </a:xfrm>
          <a:prstGeom prst="rect">
            <a:avLst/>
          </a:prstGeom>
          <a:noFill/>
        </p:spPr>
        <p:txBody>
          <a:bodyPr wrap="square" rtlCol="0">
            <a:spAutoFit/>
          </a:bodyPr>
          <a:lstStyle/>
          <a:p>
            <a:pPr algn="ctr"/>
            <a:endParaRPr lang="en-US" sz="4000" b="1" smtClean="0">
              <a:solidFill>
                <a:srgbClr val="0070C0"/>
              </a:solidFill>
              <a:latin typeface="Times New Roman" panose="02020603050405020304" pitchFamily="18" charset="0"/>
              <a:cs typeface="Times New Roman" panose="02020603050405020304" pitchFamily="18" charset="0"/>
            </a:endParaRPr>
          </a:p>
          <a:p>
            <a:pPr algn="ctr"/>
            <a:endParaRPr lang="en-US" sz="4000" b="1">
              <a:solidFill>
                <a:srgbClr val="0070C0"/>
              </a:solidFill>
              <a:latin typeface="Times New Roman" panose="02020603050405020304" pitchFamily="18" charset="0"/>
              <a:cs typeface="Times New Roman" panose="02020603050405020304" pitchFamily="18" charset="0"/>
            </a:endParaRPr>
          </a:p>
          <a:p>
            <a:pPr algn="ctr"/>
            <a:endParaRPr lang="en-US" sz="4000" b="1" smtClean="0">
              <a:solidFill>
                <a:srgbClr val="0070C0"/>
              </a:solidFill>
              <a:latin typeface="Times New Roman" panose="02020603050405020304" pitchFamily="18" charset="0"/>
              <a:cs typeface="Times New Roman" panose="02020603050405020304" pitchFamily="18" charset="0"/>
            </a:endParaRPr>
          </a:p>
          <a:p>
            <a:pPr algn="ctr"/>
            <a:r>
              <a:rPr lang="en-US" sz="4000" b="1" smtClean="0">
                <a:solidFill>
                  <a:srgbClr val="0070C0"/>
                </a:solidFill>
                <a:latin typeface="Times New Roman" panose="02020603050405020304" pitchFamily="18" charset="0"/>
                <a:cs typeface="Times New Roman" panose="02020603050405020304" pitchFamily="18" charset="0"/>
              </a:rPr>
              <a:t>BÀI </a:t>
            </a:r>
            <a:r>
              <a:rPr lang="en-US" sz="4000" b="1" dirty="0" smtClean="0">
                <a:solidFill>
                  <a:srgbClr val="0070C0"/>
                </a:solidFill>
                <a:latin typeface="Times New Roman" panose="02020603050405020304" pitchFamily="18" charset="0"/>
                <a:cs typeface="Times New Roman" panose="02020603050405020304" pitchFamily="18" charset="0"/>
              </a:rPr>
              <a:t>8: NÉT ĐẸP VĂN HOÁ VIỆT</a:t>
            </a:r>
            <a:endParaRPr lang="en-US" sz="4000" b="1" dirty="0">
              <a:solidFill>
                <a:srgbClr val="0070C0"/>
              </a:solidFill>
              <a:latin typeface="Times New Roman" panose="02020603050405020304" pitchFamily="18" charset="0"/>
              <a:cs typeface="Times New Roman" panose="02020603050405020304" pitchFamily="18" charset="0"/>
            </a:endParaRPr>
          </a:p>
        </p:txBody>
      </p:sp>
      <p:sp>
        <p:nvSpPr>
          <p:cNvPr id="5" name="TextBox 4">
            <a:extLst>
              <a:ext uri="{FF2B5EF4-FFF2-40B4-BE49-F238E27FC236}">
                <a16:creationId xmlns:a16="http://schemas.microsoft.com/office/drawing/2014/main" id="{BA0FB95A-F9D1-45D4-A2C5-06E7D83C4E64}"/>
              </a:ext>
            </a:extLst>
          </p:cNvPr>
          <p:cNvSpPr txBox="1"/>
          <p:nvPr/>
        </p:nvSpPr>
        <p:spPr>
          <a:xfrm>
            <a:off x="3582764" y="991357"/>
            <a:ext cx="6199239" cy="2554545"/>
          </a:xfrm>
          <a:prstGeom prst="rect">
            <a:avLst/>
          </a:prstGeom>
          <a:noFill/>
        </p:spPr>
        <p:txBody>
          <a:bodyPr wrap="square" rtlCol="0">
            <a:spAutoFit/>
          </a:bodyPr>
          <a:lstStyle/>
          <a:p>
            <a:pPr algn="ctr"/>
            <a:endParaRPr lang="en-US" sz="4000" i="1" smtClean="0">
              <a:solidFill>
                <a:srgbClr val="7030A0"/>
              </a:solidFill>
              <a:latin typeface="Times New Roman" panose="02020603050405020304" pitchFamily="18" charset="0"/>
              <a:cs typeface="Times New Roman" panose="02020603050405020304" pitchFamily="18" charset="0"/>
            </a:endParaRPr>
          </a:p>
          <a:p>
            <a:pPr algn="ctr"/>
            <a:endParaRPr lang="en-US" sz="4000" i="1">
              <a:solidFill>
                <a:srgbClr val="7030A0"/>
              </a:solidFill>
              <a:latin typeface="Times New Roman" panose="02020603050405020304" pitchFamily="18" charset="0"/>
              <a:cs typeface="Times New Roman" panose="02020603050405020304" pitchFamily="18" charset="0"/>
            </a:endParaRPr>
          </a:p>
          <a:p>
            <a:pPr algn="ctr"/>
            <a:endParaRPr lang="en-US" sz="4000" i="1">
              <a:solidFill>
                <a:srgbClr val="7030A0"/>
              </a:solidFill>
              <a:latin typeface="Times New Roman" panose="02020603050405020304" pitchFamily="18" charset="0"/>
              <a:cs typeface="Times New Roman" panose="02020603050405020304" pitchFamily="18" charset="0"/>
            </a:endParaRPr>
          </a:p>
          <a:p>
            <a:pPr algn="ctr"/>
            <a:r>
              <a:rPr lang="en-US" sz="4000" i="1" smtClean="0">
                <a:solidFill>
                  <a:srgbClr val="7030A0"/>
                </a:solidFill>
                <a:latin typeface="Times New Roman" panose="02020603050405020304" pitchFamily="18" charset="0"/>
                <a:cs typeface="Times New Roman" panose="02020603050405020304" pitchFamily="18" charset="0"/>
              </a:rPr>
              <a:t>(</a:t>
            </a:r>
            <a:r>
              <a:rPr lang="en-US" sz="4000" i="1" dirty="0" err="1" smtClean="0">
                <a:solidFill>
                  <a:srgbClr val="7030A0"/>
                </a:solidFill>
                <a:latin typeface="Times New Roman" panose="02020603050405020304" pitchFamily="18" charset="0"/>
                <a:cs typeface="Times New Roman" panose="02020603050405020304" pitchFamily="18" charset="0"/>
              </a:rPr>
              <a:t>Văn</a:t>
            </a:r>
            <a:r>
              <a:rPr lang="en-US" sz="4000" i="1" dirty="0" smtClean="0">
                <a:solidFill>
                  <a:srgbClr val="7030A0"/>
                </a:solidFill>
                <a:latin typeface="Times New Roman" panose="02020603050405020304" pitchFamily="18" charset="0"/>
                <a:cs typeface="Times New Roman" panose="02020603050405020304" pitchFamily="18" charset="0"/>
              </a:rPr>
              <a:t> </a:t>
            </a:r>
            <a:r>
              <a:rPr lang="en-US" sz="4000" i="1" dirty="0" err="1" smtClean="0">
                <a:solidFill>
                  <a:srgbClr val="7030A0"/>
                </a:solidFill>
                <a:latin typeface="Times New Roman" panose="02020603050405020304" pitchFamily="18" charset="0"/>
                <a:cs typeface="Times New Roman" panose="02020603050405020304" pitchFamily="18" charset="0"/>
              </a:rPr>
              <a:t>bản</a:t>
            </a:r>
            <a:r>
              <a:rPr lang="en-US" sz="4000" i="1" dirty="0" smtClean="0">
                <a:solidFill>
                  <a:srgbClr val="7030A0"/>
                </a:solidFill>
                <a:latin typeface="Times New Roman" panose="02020603050405020304" pitchFamily="18" charset="0"/>
                <a:cs typeface="Times New Roman" panose="02020603050405020304" pitchFamily="18" charset="0"/>
              </a:rPr>
              <a:t> </a:t>
            </a:r>
            <a:r>
              <a:rPr lang="en-US" sz="4000" i="1" dirty="0" err="1" smtClean="0">
                <a:solidFill>
                  <a:srgbClr val="7030A0"/>
                </a:solidFill>
                <a:latin typeface="Times New Roman" panose="02020603050405020304" pitchFamily="18" charset="0"/>
                <a:cs typeface="Times New Roman" panose="02020603050405020304" pitchFamily="18" charset="0"/>
              </a:rPr>
              <a:t>thông</a:t>
            </a:r>
            <a:r>
              <a:rPr lang="en-US" sz="4000" i="1" dirty="0" smtClean="0">
                <a:solidFill>
                  <a:srgbClr val="7030A0"/>
                </a:solidFill>
                <a:latin typeface="Times New Roman" panose="02020603050405020304" pitchFamily="18" charset="0"/>
                <a:cs typeface="Times New Roman" panose="02020603050405020304" pitchFamily="18" charset="0"/>
              </a:rPr>
              <a:t> tin)</a:t>
            </a:r>
            <a:endParaRPr lang="en-US" sz="4000" i="1" dirty="0">
              <a:solidFill>
                <a:srgbClr val="7030A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70786689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 name="Rectangle: Rounded Corners 24">
            <a:extLst>
              <a:ext uri="{FF2B5EF4-FFF2-40B4-BE49-F238E27FC236}">
                <a16:creationId xmlns:a16="http://schemas.microsoft.com/office/drawing/2014/main" id="{D86EE98A-DD44-4649-942A-93290B76817F}"/>
              </a:ext>
            </a:extLst>
          </p:cNvPr>
          <p:cNvSpPr/>
          <p:nvPr/>
        </p:nvSpPr>
        <p:spPr>
          <a:xfrm>
            <a:off x="3463530" y="85880"/>
            <a:ext cx="5657087" cy="677107"/>
          </a:xfrm>
          <a:prstGeom prst="roundRect">
            <a:avLst/>
          </a:prstGeom>
          <a:solidFill>
            <a:srgbClr val="DF707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TextBox 9">
            <a:extLst>
              <a:ext uri="{FF2B5EF4-FFF2-40B4-BE49-F238E27FC236}">
                <a16:creationId xmlns:a16="http://schemas.microsoft.com/office/drawing/2014/main" id="{B8C1E836-4924-4C70-82DE-A777ED298D60}"/>
              </a:ext>
            </a:extLst>
          </p:cNvPr>
          <p:cNvSpPr txBox="1"/>
          <p:nvPr/>
        </p:nvSpPr>
        <p:spPr>
          <a:xfrm>
            <a:off x="3470633" y="19299"/>
            <a:ext cx="5953553" cy="861774"/>
          </a:xfrm>
          <a:prstGeom prst="rect">
            <a:avLst/>
          </a:prstGeom>
          <a:noFill/>
        </p:spPr>
        <p:txBody>
          <a:bodyPr wrap="square" rtlCol="0">
            <a:spAutoFit/>
          </a:bodyPr>
          <a:lstStyle/>
          <a:p>
            <a:r>
              <a:rPr lang="en-US" dirty="0">
                <a:latin typeface="Times New Roman" panose="02020603050405020304" pitchFamily="18" charset="0"/>
                <a:cs typeface="Times New Roman" panose="02020603050405020304" pitchFamily="18" charset="0"/>
              </a:rPr>
              <a:t>            </a:t>
            </a:r>
            <a:r>
              <a:rPr lang="en-US" sz="3200" b="1" dirty="0" smtClean="0">
                <a:solidFill>
                  <a:srgbClr val="002060"/>
                </a:solidFill>
                <a:latin typeface="Times New Roman" panose="02020603050405020304" pitchFamily="18" charset="0"/>
                <a:cs typeface="Times New Roman" panose="02020603050405020304" pitchFamily="18" charset="0"/>
              </a:rPr>
              <a:t>TRÒ CHƠI CƯỚP CỜ</a:t>
            </a:r>
            <a:endParaRPr lang="en-US" sz="3200" b="1" dirty="0">
              <a:solidFill>
                <a:srgbClr val="002060"/>
              </a:solidFill>
              <a:latin typeface="Times New Roman" panose="02020603050405020304" pitchFamily="18" charset="0"/>
              <a:cs typeface="Times New Roman" panose="02020603050405020304" pitchFamily="18" charset="0"/>
            </a:endParaRPr>
          </a:p>
          <a:p>
            <a:r>
              <a:rPr lang="en-US" b="1" i="1" dirty="0">
                <a:solidFill>
                  <a:srgbClr val="002060"/>
                </a:solidFill>
                <a:latin typeface="#9Slide05 Claudia" pitchFamily="2" charset="0"/>
                <a:cs typeface="Times New Roman" panose="02020603050405020304" pitchFamily="18" charset="0"/>
              </a:rPr>
              <a:t>                                          </a:t>
            </a:r>
            <a:r>
              <a:rPr lang="en-US" dirty="0" smtClean="0"/>
              <a:t>(</a:t>
            </a:r>
            <a:r>
              <a:rPr lang="en-US" dirty="0"/>
              <a:t>Theo </a:t>
            </a:r>
            <a:r>
              <a:rPr lang="en-US" b="1" dirty="0" err="1"/>
              <a:t>Nguyễn</a:t>
            </a:r>
            <a:r>
              <a:rPr lang="en-US" b="1" dirty="0"/>
              <a:t> </a:t>
            </a:r>
            <a:r>
              <a:rPr lang="en-US" b="1" dirty="0" err="1"/>
              <a:t>Thi</a:t>
            </a:r>
            <a:r>
              <a:rPr lang="en-US" b="1" dirty="0"/>
              <a:t>̣ </a:t>
            </a:r>
            <a:r>
              <a:rPr lang="en-US" b="1" dirty="0" err="1"/>
              <a:t>Thanh</a:t>
            </a:r>
            <a:r>
              <a:rPr lang="en-US" b="1" dirty="0"/>
              <a:t> </a:t>
            </a:r>
            <a:r>
              <a:rPr lang="en-US" b="1" dirty="0" err="1"/>
              <a:t>Thuy</a:t>
            </a:r>
            <a:r>
              <a:rPr lang="en-US" b="1" dirty="0"/>
              <a:t>̉</a:t>
            </a:r>
            <a:r>
              <a:rPr lang="en-US" dirty="0"/>
              <a:t>)</a:t>
            </a:r>
          </a:p>
        </p:txBody>
      </p:sp>
      <p:pic>
        <p:nvPicPr>
          <p:cNvPr id="6" name="Picture 5" descr="C:\Users\Admin\Desktop\anh 3.png"/>
          <p:cNvPicPr/>
          <p:nvPr/>
        </p:nvPicPr>
        <p:blipFill>
          <a:blip r:embed="rId2">
            <a:extLst>
              <a:ext uri="{28A0092B-C50C-407E-A947-70E740481C1C}">
                <a14:useLocalDpi xmlns:a14="http://schemas.microsoft.com/office/drawing/2010/main" val="0"/>
              </a:ext>
            </a:extLst>
          </a:blip>
          <a:srcRect/>
          <a:stretch>
            <a:fillRect/>
          </a:stretch>
        </p:blipFill>
        <p:spPr bwMode="auto">
          <a:xfrm>
            <a:off x="553156" y="1060247"/>
            <a:ext cx="4989689" cy="4177502"/>
          </a:xfrm>
          <a:prstGeom prst="rect">
            <a:avLst/>
          </a:prstGeom>
          <a:noFill/>
          <a:ln>
            <a:noFill/>
          </a:ln>
        </p:spPr>
      </p:pic>
      <p:sp>
        <p:nvSpPr>
          <p:cNvPr id="8" name="TextBox 7">
            <a:extLst>
              <a:ext uri="{FF2B5EF4-FFF2-40B4-BE49-F238E27FC236}">
                <a16:creationId xmlns:a16="http://schemas.microsoft.com/office/drawing/2014/main" id="{0ECE3B6F-AF73-45F3-9510-DF819EA33865}"/>
              </a:ext>
            </a:extLst>
          </p:cNvPr>
          <p:cNvSpPr txBox="1"/>
          <p:nvPr/>
        </p:nvSpPr>
        <p:spPr>
          <a:xfrm>
            <a:off x="386751" y="5416924"/>
            <a:ext cx="4987652" cy="707886"/>
          </a:xfrm>
          <a:prstGeom prst="rect">
            <a:avLst/>
          </a:prstGeom>
          <a:noFill/>
        </p:spPr>
        <p:txBody>
          <a:bodyPr wrap="square" rtlCol="0">
            <a:spAutoFit/>
          </a:bodyPr>
          <a:lstStyle/>
          <a:p>
            <a:pPr algn="ctr"/>
            <a:endParaRPr lang="en-US" sz="2000" b="1" dirty="0">
              <a:solidFill>
                <a:srgbClr val="002060"/>
              </a:solidFill>
              <a:latin typeface="Times New Roman" panose="02020603050405020304" pitchFamily="18" charset="0"/>
              <a:cs typeface="Times New Roman" panose="02020603050405020304" pitchFamily="18" charset="0"/>
            </a:endParaRPr>
          </a:p>
          <a:p>
            <a:pPr algn="ctr"/>
            <a:r>
              <a:rPr lang="en-US" sz="2000" b="1" dirty="0" err="1">
                <a:solidFill>
                  <a:srgbClr val="002060"/>
                </a:solidFill>
                <a:latin typeface="Times New Roman" panose="02020603050405020304" pitchFamily="18" charset="0"/>
                <a:cs typeface="Times New Roman" panose="02020603050405020304" pitchFamily="18" charset="0"/>
              </a:rPr>
              <a:t>Nhiệm</a:t>
            </a:r>
            <a:r>
              <a:rPr lang="en-US" sz="2000" b="1" dirty="0">
                <a:solidFill>
                  <a:srgbClr val="002060"/>
                </a:solidFill>
                <a:latin typeface="Times New Roman" panose="02020603050405020304" pitchFamily="18" charset="0"/>
                <a:cs typeface="Times New Roman" panose="02020603050405020304" pitchFamily="18" charset="0"/>
              </a:rPr>
              <a:t> </a:t>
            </a:r>
            <a:r>
              <a:rPr lang="en-US" sz="2000" b="1" dirty="0" err="1">
                <a:solidFill>
                  <a:srgbClr val="002060"/>
                </a:solidFill>
                <a:latin typeface="Times New Roman" panose="02020603050405020304" pitchFamily="18" charset="0"/>
                <a:cs typeface="Times New Roman" panose="02020603050405020304" pitchFamily="18" charset="0"/>
              </a:rPr>
              <a:t>vụ</a:t>
            </a:r>
            <a:r>
              <a:rPr lang="en-US" sz="2000" b="1"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Hoàn</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smtClean="0">
                <a:solidFill>
                  <a:srgbClr val="002060"/>
                </a:solidFill>
                <a:latin typeface="Times New Roman" panose="02020603050405020304" pitchFamily="18" charset="0"/>
                <a:cs typeface="Times New Roman" panose="02020603050405020304" pitchFamily="18" charset="0"/>
              </a:rPr>
              <a:t>thiện</a:t>
            </a:r>
            <a:r>
              <a:rPr lang="en-US" sz="2000" dirty="0" smtClean="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phiếu</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học</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tập</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smtClean="0">
                <a:solidFill>
                  <a:srgbClr val="002060"/>
                </a:solidFill>
                <a:latin typeface="Times New Roman" panose="02020603050405020304" pitchFamily="18" charset="0"/>
                <a:cs typeface="Times New Roman" panose="02020603050405020304" pitchFamily="18" charset="0"/>
              </a:rPr>
              <a:t>   </a:t>
            </a:r>
            <a:endParaRPr lang="en-US" sz="2000" dirty="0">
              <a:solidFill>
                <a:srgbClr val="002060"/>
              </a:solidFill>
              <a:latin typeface="Times New Roman" panose="02020603050405020304" pitchFamily="18" charset="0"/>
              <a:cs typeface="Times New Roman" panose="02020603050405020304" pitchFamily="18" charset="0"/>
            </a:endParaRPr>
          </a:p>
        </p:txBody>
      </p:sp>
      <p:sp>
        <p:nvSpPr>
          <p:cNvPr id="7" name="圆角矩形 3"/>
          <p:cNvSpPr/>
          <p:nvPr/>
        </p:nvSpPr>
        <p:spPr>
          <a:xfrm>
            <a:off x="7428333" y="1898955"/>
            <a:ext cx="4278245" cy="1249353"/>
          </a:xfrm>
          <a:custGeom>
            <a:avLst/>
            <a:gdLst/>
            <a:ahLst/>
            <a:cxnLst/>
            <a:rect l="l" t="t" r="r" b="b"/>
            <a:pathLst>
              <a:path w="3374954" h="511044">
                <a:moveTo>
                  <a:pt x="0" y="0"/>
                </a:moveTo>
                <a:lnTo>
                  <a:pt x="3312637" y="0"/>
                </a:lnTo>
                <a:cubicBezTo>
                  <a:pt x="3347054" y="0"/>
                  <a:pt x="3374954" y="27900"/>
                  <a:pt x="3374954" y="62317"/>
                </a:cubicBezTo>
                <a:lnTo>
                  <a:pt x="3374954" y="448727"/>
                </a:lnTo>
                <a:cubicBezTo>
                  <a:pt x="3374954" y="483144"/>
                  <a:pt x="3347054" y="511044"/>
                  <a:pt x="3312637" y="511044"/>
                </a:cubicBezTo>
                <a:lnTo>
                  <a:pt x="0" y="511044"/>
                </a:lnTo>
                <a:lnTo>
                  <a:pt x="255522" y="255522"/>
                </a:lnTo>
                <a:close/>
              </a:path>
            </a:pathLst>
          </a:custGeom>
          <a:solidFill>
            <a:srgbClr val="71BDCD"/>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9834" tIns="49917" rIns="99834" bIns="49917" rtlCol="0" anchor="ctr"/>
          <a:lstStyle/>
          <a:p>
            <a:pPr algn="just"/>
            <a:r>
              <a:rPr lang="en-US" b="1" dirty="0" smtClean="0">
                <a:solidFill>
                  <a:schemeClr val="tx1"/>
                </a:solidFill>
                <a:latin typeface="Times New Roman" panose="02020603050405020304" pitchFamily="18" charset="0"/>
                <a:cs typeface="Times New Roman" panose="02020603050405020304" pitchFamily="18" charset="0"/>
              </a:rPr>
              <a:t>  </a:t>
            </a:r>
            <a:r>
              <a:rPr lang="vi-VN" b="1" dirty="0" smtClean="0">
                <a:solidFill>
                  <a:schemeClr val="tx1"/>
                </a:solidFill>
                <a:latin typeface="Times New Roman" panose="02020603050405020304" pitchFamily="18" charset="0"/>
                <a:cs typeface="Times New Roman" panose="02020603050405020304" pitchFamily="18" charset="0"/>
              </a:rPr>
              <a:t>Văn </a:t>
            </a:r>
            <a:r>
              <a:rPr lang="vi-VN" b="1" dirty="0">
                <a:solidFill>
                  <a:schemeClr val="tx1"/>
                </a:solidFill>
                <a:latin typeface="Times New Roman" panose="02020603050405020304" pitchFamily="18" charset="0"/>
                <a:cs typeface="Times New Roman" panose="02020603050405020304" pitchFamily="18" charset="0"/>
              </a:rPr>
              <a:t>bản thông tin giới thiệu một quy tắc </a:t>
            </a:r>
            <a:r>
              <a:rPr lang="en-US" b="1" dirty="0" smtClean="0">
                <a:solidFill>
                  <a:schemeClr val="tx1"/>
                </a:solidFill>
                <a:latin typeface="Times New Roman" panose="02020603050405020304" pitchFamily="18" charset="0"/>
                <a:cs typeface="Times New Roman" panose="02020603050405020304" pitchFamily="18" charset="0"/>
              </a:rPr>
              <a:t>  </a:t>
            </a:r>
            <a:r>
              <a:rPr lang="vi-VN" b="1" dirty="0" smtClean="0">
                <a:solidFill>
                  <a:schemeClr val="tx1"/>
                </a:solidFill>
                <a:latin typeface="Times New Roman" panose="02020603050405020304" pitchFamily="18" charset="0"/>
                <a:cs typeface="Times New Roman" panose="02020603050405020304" pitchFamily="18" charset="0"/>
              </a:rPr>
              <a:t>hoặc </a:t>
            </a:r>
            <a:r>
              <a:rPr lang="vi-VN" b="1" dirty="0">
                <a:solidFill>
                  <a:schemeClr val="tx1"/>
                </a:solidFill>
                <a:latin typeface="Times New Roman" panose="02020603050405020304" pitchFamily="18" charset="0"/>
                <a:cs typeface="Times New Roman" panose="02020603050405020304" pitchFamily="18" charset="0"/>
              </a:rPr>
              <a:t>luật lệ trong trò chơi hay hoạt động, em có nhận xét gì về cấu trúc ?</a:t>
            </a:r>
            <a:endParaRPr lang="en-US" altLang="zh-CN" sz="1700" dirty="0">
              <a:solidFill>
                <a:schemeClr val="tx1"/>
              </a:solidFill>
              <a:latin typeface="Times New Roman" panose="02020603050405020304" pitchFamily="18" charset="0"/>
              <a:ea typeface="微软雅黑" pitchFamily="34" charset="-122"/>
              <a:cs typeface="Times New Roman" panose="02020603050405020304" pitchFamily="18" charset="0"/>
            </a:endParaRPr>
          </a:p>
        </p:txBody>
      </p:sp>
      <p:sp>
        <p:nvSpPr>
          <p:cNvPr id="9" name="圆角矩形 1"/>
          <p:cNvSpPr/>
          <p:nvPr/>
        </p:nvSpPr>
        <p:spPr>
          <a:xfrm>
            <a:off x="6558844" y="1896214"/>
            <a:ext cx="1026904" cy="1252094"/>
          </a:xfrm>
          <a:custGeom>
            <a:avLst/>
            <a:gdLst/>
            <a:ahLst/>
            <a:cxnLst/>
            <a:rect l="l" t="t" r="r" b="b"/>
            <a:pathLst>
              <a:path w="1008112" h="511044">
                <a:moveTo>
                  <a:pt x="62317" y="0"/>
                </a:moveTo>
                <a:lnTo>
                  <a:pt x="432048" y="0"/>
                </a:lnTo>
                <a:lnTo>
                  <a:pt x="576064" y="0"/>
                </a:lnTo>
                <a:lnTo>
                  <a:pt x="752590" y="0"/>
                </a:lnTo>
                <a:lnTo>
                  <a:pt x="1008112" y="255522"/>
                </a:lnTo>
                <a:lnTo>
                  <a:pt x="752590" y="511044"/>
                </a:lnTo>
                <a:lnTo>
                  <a:pt x="576064" y="511044"/>
                </a:lnTo>
                <a:lnTo>
                  <a:pt x="432048" y="511044"/>
                </a:lnTo>
                <a:lnTo>
                  <a:pt x="62317" y="511044"/>
                </a:lnTo>
                <a:cubicBezTo>
                  <a:pt x="27900" y="511044"/>
                  <a:pt x="0" y="483144"/>
                  <a:pt x="0" y="448727"/>
                </a:cubicBezTo>
                <a:lnTo>
                  <a:pt x="0" y="62317"/>
                </a:lnTo>
                <a:cubicBezTo>
                  <a:pt x="0" y="27900"/>
                  <a:pt x="27900" y="0"/>
                  <a:pt x="62317" y="0"/>
                </a:cubicBezTo>
                <a:close/>
              </a:path>
            </a:pathLst>
          </a:custGeom>
          <a:solidFill>
            <a:srgbClr val="D42418"/>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9834" tIns="49917" rIns="324000" bIns="49917" rtlCol="0" anchor="ctr"/>
          <a:lstStyle/>
          <a:p>
            <a:pPr algn="ctr"/>
            <a:r>
              <a:rPr lang="en-US" altLang="zh-CN" sz="2000" b="1" dirty="0" smtClean="0">
                <a:solidFill>
                  <a:schemeClr val="bg1"/>
                </a:solidFill>
                <a:latin typeface="微软雅黑" pitchFamily="34" charset="-122"/>
                <a:ea typeface="微软雅黑" pitchFamily="34" charset="-122"/>
              </a:rPr>
              <a:t>01</a:t>
            </a:r>
            <a:endParaRPr lang="en-US" altLang="zh-CN" sz="2000" b="1" dirty="0">
              <a:solidFill>
                <a:schemeClr val="bg1"/>
              </a:solidFill>
              <a:latin typeface="微软雅黑" pitchFamily="34" charset="-122"/>
              <a:ea typeface="微软雅黑" pitchFamily="34" charset="-122"/>
            </a:endParaRPr>
          </a:p>
        </p:txBody>
      </p:sp>
      <p:sp>
        <p:nvSpPr>
          <p:cNvPr id="12" name="圆角矩形 1"/>
          <p:cNvSpPr/>
          <p:nvPr/>
        </p:nvSpPr>
        <p:spPr>
          <a:xfrm>
            <a:off x="6558844" y="3507129"/>
            <a:ext cx="1026904" cy="1243370"/>
          </a:xfrm>
          <a:custGeom>
            <a:avLst/>
            <a:gdLst/>
            <a:ahLst/>
            <a:cxnLst/>
            <a:rect l="l" t="t" r="r" b="b"/>
            <a:pathLst>
              <a:path w="1008112" h="511044">
                <a:moveTo>
                  <a:pt x="62317" y="0"/>
                </a:moveTo>
                <a:lnTo>
                  <a:pt x="432048" y="0"/>
                </a:lnTo>
                <a:lnTo>
                  <a:pt x="576064" y="0"/>
                </a:lnTo>
                <a:lnTo>
                  <a:pt x="752590" y="0"/>
                </a:lnTo>
                <a:lnTo>
                  <a:pt x="1008112" y="255522"/>
                </a:lnTo>
                <a:lnTo>
                  <a:pt x="752590" y="511044"/>
                </a:lnTo>
                <a:lnTo>
                  <a:pt x="576064" y="511044"/>
                </a:lnTo>
                <a:lnTo>
                  <a:pt x="432048" y="511044"/>
                </a:lnTo>
                <a:lnTo>
                  <a:pt x="62317" y="511044"/>
                </a:lnTo>
                <a:cubicBezTo>
                  <a:pt x="27900" y="511044"/>
                  <a:pt x="0" y="483144"/>
                  <a:pt x="0" y="448727"/>
                </a:cubicBezTo>
                <a:lnTo>
                  <a:pt x="0" y="62317"/>
                </a:lnTo>
                <a:cubicBezTo>
                  <a:pt x="0" y="27900"/>
                  <a:pt x="27900" y="0"/>
                  <a:pt x="62317" y="0"/>
                </a:cubicBezTo>
                <a:close/>
              </a:path>
            </a:pathLst>
          </a:custGeom>
          <a:solidFill>
            <a:srgbClr val="D42418"/>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9834" tIns="49917" rIns="324000" bIns="49917" rtlCol="0" anchor="ctr"/>
          <a:lstStyle/>
          <a:p>
            <a:pPr algn="ctr"/>
            <a:r>
              <a:rPr lang="en-US" altLang="zh-CN" sz="2000" b="1" dirty="0" smtClean="0">
                <a:solidFill>
                  <a:schemeClr val="bg1"/>
                </a:solidFill>
                <a:latin typeface="微软雅黑" pitchFamily="34" charset="-122"/>
                <a:ea typeface="微软雅黑" pitchFamily="34" charset="-122"/>
              </a:rPr>
              <a:t>02</a:t>
            </a:r>
            <a:endParaRPr lang="en-US" altLang="zh-CN" sz="2000" b="1" dirty="0">
              <a:solidFill>
                <a:schemeClr val="bg1"/>
              </a:solidFill>
              <a:latin typeface="微软雅黑" pitchFamily="34" charset="-122"/>
              <a:ea typeface="微软雅黑" pitchFamily="34" charset="-122"/>
            </a:endParaRPr>
          </a:p>
        </p:txBody>
      </p:sp>
      <p:sp>
        <p:nvSpPr>
          <p:cNvPr id="13" name="圆角矩形 3"/>
          <p:cNvSpPr/>
          <p:nvPr/>
        </p:nvSpPr>
        <p:spPr>
          <a:xfrm>
            <a:off x="7428333" y="5109320"/>
            <a:ext cx="4278245" cy="1156014"/>
          </a:xfrm>
          <a:custGeom>
            <a:avLst/>
            <a:gdLst/>
            <a:ahLst/>
            <a:cxnLst/>
            <a:rect l="l" t="t" r="r" b="b"/>
            <a:pathLst>
              <a:path w="3374954" h="511044">
                <a:moveTo>
                  <a:pt x="0" y="0"/>
                </a:moveTo>
                <a:lnTo>
                  <a:pt x="3312637" y="0"/>
                </a:lnTo>
                <a:cubicBezTo>
                  <a:pt x="3347054" y="0"/>
                  <a:pt x="3374954" y="27900"/>
                  <a:pt x="3374954" y="62317"/>
                </a:cubicBezTo>
                <a:lnTo>
                  <a:pt x="3374954" y="448727"/>
                </a:lnTo>
                <a:cubicBezTo>
                  <a:pt x="3374954" y="483144"/>
                  <a:pt x="3347054" y="511044"/>
                  <a:pt x="3312637" y="511044"/>
                </a:cubicBezTo>
                <a:lnTo>
                  <a:pt x="0" y="511044"/>
                </a:lnTo>
                <a:lnTo>
                  <a:pt x="255522" y="255522"/>
                </a:lnTo>
                <a:close/>
              </a:path>
            </a:pathLst>
          </a:custGeom>
          <a:solidFill>
            <a:srgbClr val="71BDCD"/>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9834" tIns="49917" rIns="99834" bIns="49917" rtlCol="0" anchor="ctr"/>
          <a:lstStyle/>
          <a:p>
            <a:pPr algn="ctr"/>
            <a:r>
              <a:rPr lang="vi-VN" b="1" dirty="0">
                <a:solidFill>
                  <a:schemeClr val="tx1"/>
                </a:solidFill>
                <a:latin typeface="Times New Roman" panose="02020603050405020304" pitchFamily="18" charset="0"/>
                <a:cs typeface="Times New Roman" panose="02020603050405020304" pitchFamily="18" charset="0"/>
              </a:rPr>
              <a:t>Cách triển khai ý tưởng và thông tin trong văn bản thông tin </a:t>
            </a:r>
            <a:endParaRPr lang="en-US" altLang="zh-CN" sz="1700" dirty="0">
              <a:solidFill>
                <a:schemeClr val="tx1"/>
              </a:solidFill>
              <a:latin typeface="Times New Roman" panose="02020603050405020304" pitchFamily="18" charset="0"/>
              <a:ea typeface="微软雅黑" pitchFamily="34" charset="-122"/>
              <a:cs typeface="Times New Roman" panose="02020603050405020304" pitchFamily="18" charset="0"/>
            </a:endParaRPr>
          </a:p>
        </p:txBody>
      </p:sp>
      <p:sp>
        <p:nvSpPr>
          <p:cNvPr id="14" name="圆角矩形 1"/>
          <p:cNvSpPr/>
          <p:nvPr/>
        </p:nvSpPr>
        <p:spPr>
          <a:xfrm>
            <a:off x="6558844" y="5109320"/>
            <a:ext cx="1026904" cy="1156014"/>
          </a:xfrm>
          <a:custGeom>
            <a:avLst/>
            <a:gdLst/>
            <a:ahLst/>
            <a:cxnLst/>
            <a:rect l="l" t="t" r="r" b="b"/>
            <a:pathLst>
              <a:path w="1008112" h="511044">
                <a:moveTo>
                  <a:pt x="62317" y="0"/>
                </a:moveTo>
                <a:lnTo>
                  <a:pt x="432048" y="0"/>
                </a:lnTo>
                <a:lnTo>
                  <a:pt x="576064" y="0"/>
                </a:lnTo>
                <a:lnTo>
                  <a:pt x="752590" y="0"/>
                </a:lnTo>
                <a:lnTo>
                  <a:pt x="1008112" y="255522"/>
                </a:lnTo>
                <a:lnTo>
                  <a:pt x="752590" y="511044"/>
                </a:lnTo>
                <a:lnTo>
                  <a:pt x="576064" y="511044"/>
                </a:lnTo>
                <a:lnTo>
                  <a:pt x="432048" y="511044"/>
                </a:lnTo>
                <a:lnTo>
                  <a:pt x="62317" y="511044"/>
                </a:lnTo>
                <a:cubicBezTo>
                  <a:pt x="27900" y="511044"/>
                  <a:pt x="0" y="483144"/>
                  <a:pt x="0" y="448727"/>
                </a:cubicBezTo>
                <a:lnTo>
                  <a:pt x="0" y="62317"/>
                </a:lnTo>
                <a:cubicBezTo>
                  <a:pt x="0" y="27900"/>
                  <a:pt x="27900" y="0"/>
                  <a:pt x="62317" y="0"/>
                </a:cubicBezTo>
                <a:close/>
              </a:path>
            </a:pathLst>
          </a:custGeom>
          <a:solidFill>
            <a:srgbClr val="D42418"/>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9834" tIns="49917" rIns="324000" bIns="49917" rtlCol="0" anchor="ctr"/>
          <a:lstStyle/>
          <a:p>
            <a:pPr algn="ctr"/>
            <a:r>
              <a:rPr lang="en-US" altLang="zh-CN" sz="2000" b="1" dirty="0" smtClean="0">
                <a:solidFill>
                  <a:schemeClr val="bg1"/>
                </a:solidFill>
                <a:latin typeface="微软雅黑" pitchFamily="34" charset="-122"/>
                <a:ea typeface="微软雅黑" pitchFamily="34" charset="-122"/>
              </a:rPr>
              <a:t>03</a:t>
            </a:r>
            <a:endParaRPr lang="en-US" altLang="zh-CN" sz="2000" b="1" dirty="0">
              <a:solidFill>
                <a:schemeClr val="bg1"/>
              </a:solidFill>
              <a:latin typeface="微软雅黑" pitchFamily="34" charset="-122"/>
              <a:ea typeface="微软雅黑" pitchFamily="34" charset="-122"/>
            </a:endParaRPr>
          </a:p>
        </p:txBody>
      </p:sp>
      <p:sp>
        <p:nvSpPr>
          <p:cNvPr id="15" name="矩形 15"/>
          <p:cNvSpPr/>
          <p:nvPr/>
        </p:nvSpPr>
        <p:spPr>
          <a:xfrm>
            <a:off x="7602412" y="1196325"/>
            <a:ext cx="3036409" cy="523220"/>
          </a:xfrm>
          <a:prstGeom prst="rect">
            <a:avLst/>
          </a:prstGeom>
        </p:spPr>
        <p:txBody>
          <a:bodyPr wrap="none">
            <a:spAutoFit/>
          </a:bodyPr>
          <a:lstStyle/>
          <a:p>
            <a:r>
              <a:rPr lang="en-US" altLang="zh-CN" sz="2800" b="1" dirty="0" smtClean="0">
                <a:solidFill>
                  <a:srgbClr val="0070C0"/>
                </a:solidFill>
                <a:latin typeface="Times New Roman" panose="02020603050405020304" pitchFamily="18" charset="0"/>
                <a:ea typeface="微软雅黑" pitchFamily="34" charset="-122"/>
                <a:cs typeface="Times New Roman" panose="02020603050405020304" pitchFamily="18" charset="0"/>
              </a:rPr>
              <a:t>PHIẾU HỌC TẬP</a:t>
            </a:r>
            <a:endParaRPr lang="zh-CN" altLang="en-US" sz="2800" dirty="0">
              <a:solidFill>
                <a:srgbClr val="0070C0"/>
              </a:solidFill>
              <a:latin typeface="Times New Roman" panose="02020603050405020304" pitchFamily="18" charset="0"/>
              <a:ea typeface="微软雅黑" pitchFamily="34" charset="-122"/>
              <a:cs typeface="Times New Roman" panose="02020603050405020304" pitchFamily="18" charset="0"/>
            </a:endParaRPr>
          </a:p>
        </p:txBody>
      </p:sp>
      <p:sp>
        <p:nvSpPr>
          <p:cNvPr id="16" name="圆角矩形 3"/>
          <p:cNvSpPr/>
          <p:nvPr/>
        </p:nvSpPr>
        <p:spPr>
          <a:xfrm>
            <a:off x="7428332" y="3507129"/>
            <a:ext cx="4278245" cy="1243370"/>
          </a:xfrm>
          <a:custGeom>
            <a:avLst/>
            <a:gdLst/>
            <a:ahLst/>
            <a:cxnLst/>
            <a:rect l="l" t="t" r="r" b="b"/>
            <a:pathLst>
              <a:path w="3374954" h="511044">
                <a:moveTo>
                  <a:pt x="0" y="0"/>
                </a:moveTo>
                <a:lnTo>
                  <a:pt x="3312637" y="0"/>
                </a:lnTo>
                <a:cubicBezTo>
                  <a:pt x="3347054" y="0"/>
                  <a:pt x="3374954" y="27900"/>
                  <a:pt x="3374954" y="62317"/>
                </a:cubicBezTo>
                <a:lnTo>
                  <a:pt x="3374954" y="448727"/>
                </a:lnTo>
                <a:cubicBezTo>
                  <a:pt x="3374954" y="483144"/>
                  <a:pt x="3347054" y="511044"/>
                  <a:pt x="3312637" y="511044"/>
                </a:cubicBezTo>
                <a:lnTo>
                  <a:pt x="0" y="511044"/>
                </a:lnTo>
                <a:lnTo>
                  <a:pt x="255522" y="255522"/>
                </a:lnTo>
                <a:close/>
              </a:path>
            </a:pathLst>
          </a:custGeom>
          <a:solidFill>
            <a:srgbClr val="71BDCD"/>
          </a:solidFill>
          <a:ln>
            <a:no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lIns="99834" tIns="49917" rIns="99834" bIns="49917" rtlCol="0" anchor="ctr"/>
          <a:lstStyle/>
          <a:p>
            <a:pPr algn="just"/>
            <a:r>
              <a:rPr lang="en-US" b="1" dirty="0" smtClean="0">
                <a:solidFill>
                  <a:schemeClr val="tx1"/>
                </a:solidFill>
                <a:latin typeface="Times New Roman" panose="02020603050405020304" pitchFamily="18" charset="0"/>
                <a:cs typeface="Times New Roman" panose="02020603050405020304" pitchFamily="18" charset="0"/>
              </a:rPr>
              <a:t>  </a:t>
            </a:r>
            <a:r>
              <a:rPr lang="vi-VN" b="1" dirty="0" smtClean="0">
                <a:solidFill>
                  <a:schemeClr val="tx1"/>
                </a:solidFill>
                <a:latin typeface="Times New Roman" panose="02020603050405020304" pitchFamily="18" charset="0"/>
                <a:cs typeface="Times New Roman" panose="02020603050405020304" pitchFamily="18" charset="0"/>
              </a:rPr>
              <a:t>Văn </a:t>
            </a:r>
            <a:r>
              <a:rPr lang="vi-VN" b="1" dirty="0">
                <a:solidFill>
                  <a:schemeClr val="tx1"/>
                </a:solidFill>
                <a:latin typeface="Times New Roman" panose="02020603050405020304" pitchFamily="18" charset="0"/>
                <a:cs typeface="Times New Roman" panose="02020603050405020304" pitchFamily="18" charset="0"/>
              </a:rPr>
              <a:t>bản thông tin giới thiệu một quy tắc </a:t>
            </a:r>
            <a:r>
              <a:rPr lang="en-US" b="1" dirty="0" smtClean="0">
                <a:solidFill>
                  <a:schemeClr val="tx1"/>
                </a:solidFill>
                <a:latin typeface="Times New Roman" panose="02020603050405020304" pitchFamily="18" charset="0"/>
                <a:cs typeface="Times New Roman" panose="02020603050405020304" pitchFamily="18" charset="0"/>
              </a:rPr>
              <a:t>  </a:t>
            </a:r>
            <a:r>
              <a:rPr lang="vi-VN" b="1" dirty="0" smtClean="0">
                <a:solidFill>
                  <a:schemeClr val="tx1"/>
                </a:solidFill>
                <a:latin typeface="Times New Roman" panose="02020603050405020304" pitchFamily="18" charset="0"/>
                <a:cs typeface="Times New Roman" panose="02020603050405020304" pitchFamily="18" charset="0"/>
              </a:rPr>
              <a:t>hoặc </a:t>
            </a:r>
            <a:r>
              <a:rPr lang="vi-VN" b="1" dirty="0">
                <a:solidFill>
                  <a:schemeClr val="tx1"/>
                </a:solidFill>
                <a:latin typeface="Times New Roman" panose="02020603050405020304" pitchFamily="18" charset="0"/>
                <a:cs typeface="Times New Roman" panose="02020603050405020304" pitchFamily="18" charset="0"/>
              </a:rPr>
              <a:t>luật lệ trong trò chơi hay hoạt động, em có nhận xét gì về </a:t>
            </a:r>
            <a:r>
              <a:rPr lang="en-US" b="1" dirty="0" err="1" smtClean="0">
                <a:solidFill>
                  <a:schemeClr val="tx1"/>
                </a:solidFill>
                <a:latin typeface="Times New Roman" panose="02020603050405020304" pitchFamily="18" charset="0"/>
                <a:cs typeface="Times New Roman" panose="02020603050405020304" pitchFamily="18" charset="0"/>
              </a:rPr>
              <a:t>đặc</a:t>
            </a:r>
            <a:r>
              <a:rPr lang="en-US" b="1" dirty="0" smtClean="0">
                <a:solidFill>
                  <a:schemeClr val="tx1"/>
                </a:solidFill>
                <a:latin typeface="Times New Roman" panose="02020603050405020304" pitchFamily="18" charset="0"/>
                <a:cs typeface="Times New Roman" panose="02020603050405020304" pitchFamily="18" charset="0"/>
              </a:rPr>
              <a:t> </a:t>
            </a:r>
            <a:r>
              <a:rPr lang="en-US" b="1" dirty="0" err="1" smtClean="0">
                <a:solidFill>
                  <a:schemeClr val="tx1"/>
                </a:solidFill>
                <a:latin typeface="Times New Roman" panose="02020603050405020304" pitchFamily="18" charset="0"/>
                <a:cs typeface="Times New Roman" panose="02020603050405020304" pitchFamily="18" charset="0"/>
              </a:rPr>
              <a:t>điểm</a:t>
            </a:r>
            <a:r>
              <a:rPr lang="en-US" b="1" dirty="0" smtClean="0">
                <a:solidFill>
                  <a:schemeClr val="tx1"/>
                </a:solidFill>
                <a:latin typeface="Times New Roman" panose="02020603050405020304" pitchFamily="18" charset="0"/>
                <a:cs typeface="Times New Roman" panose="02020603050405020304" pitchFamily="18" charset="0"/>
              </a:rPr>
              <a:t> </a:t>
            </a:r>
            <a:r>
              <a:rPr lang="en-US" b="1" dirty="0" err="1" smtClean="0">
                <a:solidFill>
                  <a:schemeClr val="tx1"/>
                </a:solidFill>
                <a:latin typeface="Times New Roman" panose="02020603050405020304" pitchFamily="18" charset="0"/>
                <a:cs typeface="Times New Roman" panose="02020603050405020304" pitchFamily="18" charset="0"/>
              </a:rPr>
              <a:t>hình</a:t>
            </a:r>
            <a:r>
              <a:rPr lang="en-US" b="1" dirty="0" smtClean="0">
                <a:solidFill>
                  <a:schemeClr val="tx1"/>
                </a:solidFill>
                <a:latin typeface="Times New Roman" panose="02020603050405020304" pitchFamily="18" charset="0"/>
                <a:cs typeface="Times New Roman" panose="02020603050405020304" pitchFamily="18" charset="0"/>
              </a:rPr>
              <a:t> </a:t>
            </a:r>
            <a:r>
              <a:rPr lang="en-US" b="1" dirty="0" err="1" smtClean="0">
                <a:solidFill>
                  <a:schemeClr val="tx1"/>
                </a:solidFill>
                <a:latin typeface="Times New Roman" panose="02020603050405020304" pitchFamily="18" charset="0"/>
                <a:cs typeface="Times New Roman" panose="02020603050405020304" pitchFamily="18" charset="0"/>
              </a:rPr>
              <a:t>thức</a:t>
            </a:r>
            <a:r>
              <a:rPr lang="vi-VN" b="1" dirty="0" smtClean="0">
                <a:solidFill>
                  <a:schemeClr val="tx1"/>
                </a:solidFill>
                <a:latin typeface="Times New Roman" panose="02020603050405020304" pitchFamily="18" charset="0"/>
                <a:cs typeface="Times New Roman" panose="02020603050405020304" pitchFamily="18" charset="0"/>
              </a:rPr>
              <a:t>?</a:t>
            </a:r>
            <a:endParaRPr lang="en-US" altLang="zh-CN" sz="1700" dirty="0">
              <a:solidFill>
                <a:schemeClr val="tx1"/>
              </a:solidFill>
              <a:latin typeface="Times New Roman" panose="02020603050405020304" pitchFamily="18" charset="0"/>
              <a:ea typeface="微软雅黑" pitchFamily="34" charset="-122"/>
              <a:cs typeface="Times New Roman" panose="02020603050405020304" pitchFamily="18" charset="0"/>
            </a:endParaRPr>
          </a:p>
        </p:txBody>
      </p:sp>
    </p:spTree>
    <p:extLst>
      <p:ext uri="{BB962C8B-B14F-4D97-AF65-F5344CB8AC3E}">
        <p14:creationId xmlns:p14="http://schemas.microsoft.com/office/powerpoint/2010/main" val="406526936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ractur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grpId="0" nodeType="clickEffect">
                                  <p:stCondLst>
                                    <p:cond delay="0"/>
                                  </p:stCondLst>
                                  <p:childTnLst>
                                    <p:set>
                                      <p:cBhvr>
                                        <p:cTn id="13" dur="1" fill="hold">
                                          <p:stCondLst>
                                            <p:cond delay="0"/>
                                          </p:stCondLst>
                                        </p:cTn>
                                        <p:tgtEl>
                                          <p:spTgt spid="15"/>
                                        </p:tgtEl>
                                        <p:attrNameLst>
                                          <p:attrName>style.visibility</p:attrName>
                                        </p:attrNameLst>
                                      </p:cBhvr>
                                      <p:to>
                                        <p:strVal val="visible"/>
                                      </p:to>
                                    </p:set>
                                    <p:animEffect transition="in" filter="circle(in)">
                                      <p:cBhvr>
                                        <p:cTn id="14" dur="2000"/>
                                        <p:tgtEl>
                                          <p:spTgt spid="15"/>
                                        </p:tgtEl>
                                      </p:cBhvr>
                                    </p:animEffect>
                                  </p:childTnLst>
                                </p:cTn>
                              </p:par>
                            </p:childTnLst>
                          </p:cTn>
                        </p:par>
                      </p:childTnLst>
                    </p:cTn>
                  </p:par>
                  <p:par>
                    <p:cTn id="15" fill="hold">
                      <p:stCondLst>
                        <p:cond delay="indefinite"/>
                      </p:stCondLst>
                      <p:childTnLst>
                        <p:par>
                          <p:cTn id="16" fill="hold">
                            <p:stCondLst>
                              <p:cond delay="0"/>
                            </p:stCondLst>
                            <p:childTnLst>
                              <p:par>
                                <p:cTn id="17" presetID="2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Effect transition="in" filter="wipe(down)">
                                      <p:cBhvr>
                                        <p:cTn id="19" dur="500"/>
                                        <p:tgtEl>
                                          <p:spTgt spid="9"/>
                                        </p:tgtEl>
                                      </p:cBhvr>
                                    </p:animEffect>
                                  </p:childTnLst>
                                </p:cTn>
                              </p:par>
                              <p:par>
                                <p:cTn id="20" presetID="22" presetClass="entr" presetSubtype="4" fill="hold" grpId="0" nodeType="withEffect">
                                  <p:stCondLst>
                                    <p:cond delay="0"/>
                                  </p:stCondLst>
                                  <p:childTnLst>
                                    <p:set>
                                      <p:cBhvr>
                                        <p:cTn id="21" dur="1" fill="hold">
                                          <p:stCondLst>
                                            <p:cond delay="0"/>
                                          </p:stCondLst>
                                        </p:cTn>
                                        <p:tgtEl>
                                          <p:spTgt spid="7"/>
                                        </p:tgtEl>
                                        <p:attrNameLst>
                                          <p:attrName>style.visibility</p:attrName>
                                        </p:attrNameLst>
                                      </p:cBhvr>
                                      <p:to>
                                        <p:strVal val="visible"/>
                                      </p:to>
                                    </p:set>
                                    <p:animEffect transition="in" filter="wipe(down)">
                                      <p:cBhvr>
                                        <p:cTn id="22" dur="500"/>
                                        <p:tgtEl>
                                          <p:spTgt spid="7"/>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12"/>
                                        </p:tgtEl>
                                        <p:attrNameLst>
                                          <p:attrName>style.visibility</p:attrName>
                                        </p:attrNameLst>
                                      </p:cBhvr>
                                      <p:to>
                                        <p:strVal val="visible"/>
                                      </p:to>
                                    </p:set>
                                    <p:animEffect transition="in" filter="barn(inVertical)">
                                      <p:cBhvr>
                                        <p:cTn id="27" dur="500"/>
                                        <p:tgtEl>
                                          <p:spTgt spid="12"/>
                                        </p:tgtEl>
                                      </p:cBhvr>
                                    </p:animEffect>
                                  </p:childTnLst>
                                </p:cTn>
                              </p:par>
                              <p:par>
                                <p:cTn id="28" presetID="16" presetClass="entr" presetSubtype="21" fill="hold" grpId="0" nodeType="withEffect">
                                  <p:stCondLst>
                                    <p:cond delay="0"/>
                                  </p:stCondLst>
                                  <p:childTnLst>
                                    <p:set>
                                      <p:cBhvr>
                                        <p:cTn id="29" dur="1" fill="hold">
                                          <p:stCondLst>
                                            <p:cond delay="0"/>
                                          </p:stCondLst>
                                        </p:cTn>
                                        <p:tgtEl>
                                          <p:spTgt spid="16"/>
                                        </p:tgtEl>
                                        <p:attrNameLst>
                                          <p:attrName>style.visibility</p:attrName>
                                        </p:attrNameLst>
                                      </p:cBhvr>
                                      <p:to>
                                        <p:strVal val="visible"/>
                                      </p:to>
                                    </p:set>
                                    <p:animEffect transition="in" filter="barn(inVertical)">
                                      <p:cBhvr>
                                        <p:cTn id="30" dur="500"/>
                                        <p:tgtEl>
                                          <p:spTgt spid="16"/>
                                        </p:tgtEl>
                                      </p:cBhvr>
                                    </p:animEffect>
                                  </p:childTnLst>
                                </p:cTn>
                              </p:par>
                            </p:childTnLst>
                          </p:cTn>
                        </p:par>
                      </p:childTnLst>
                    </p:cTn>
                  </p:par>
                  <p:par>
                    <p:cTn id="31" fill="hold">
                      <p:stCondLst>
                        <p:cond delay="indefinite"/>
                      </p:stCondLst>
                      <p:childTnLst>
                        <p:par>
                          <p:cTn id="32" fill="hold">
                            <p:stCondLst>
                              <p:cond delay="0"/>
                            </p:stCondLst>
                            <p:childTnLst>
                              <p:par>
                                <p:cTn id="33" presetID="16" presetClass="entr" presetSubtype="21" fill="hold" grpId="0" nodeType="clickEffect">
                                  <p:stCondLst>
                                    <p:cond delay="0"/>
                                  </p:stCondLst>
                                  <p:childTnLst>
                                    <p:set>
                                      <p:cBhvr>
                                        <p:cTn id="34" dur="1" fill="hold">
                                          <p:stCondLst>
                                            <p:cond delay="0"/>
                                          </p:stCondLst>
                                        </p:cTn>
                                        <p:tgtEl>
                                          <p:spTgt spid="14"/>
                                        </p:tgtEl>
                                        <p:attrNameLst>
                                          <p:attrName>style.visibility</p:attrName>
                                        </p:attrNameLst>
                                      </p:cBhvr>
                                      <p:to>
                                        <p:strVal val="visible"/>
                                      </p:to>
                                    </p:set>
                                    <p:animEffect transition="in" filter="barn(inVertical)">
                                      <p:cBhvr>
                                        <p:cTn id="35" dur="500"/>
                                        <p:tgtEl>
                                          <p:spTgt spid="14"/>
                                        </p:tgtEl>
                                      </p:cBhvr>
                                    </p:animEffect>
                                  </p:childTnLst>
                                </p:cTn>
                              </p:par>
                              <p:par>
                                <p:cTn id="36" presetID="16" presetClass="entr" presetSubtype="21" fill="hold" grpId="0" nodeType="withEffect">
                                  <p:stCondLst>
                                    <p:cond delay="0"/>
                                  </p:stCondLst>
                                  <p:childTnLst>
                                    <p:set>
                                      <p:cBhvr>
                                        <p:cTn id="37" dur="1" fill="hold">
                                          <p:stCondLst>
                                            <p:cond delay="0"/>
                                          </p:stCondLst>
                                        </p:cTn>
                                        <p:tgtEl>
                                          <p:spTgt spid="13"/>
                                        </p:tgtEl>
                                        <p:attrNameLst>
                                          <p:attrName>style.visibility</p:attrName>
                                        </p:attrNameLst>
                                      </p:cBhvr>
                                      <p:to>
                                        <p:strVal val="visible"/>
                                      </p:to>
                                    </p:set>
                                    <p:animEffect transition="in" filter="barn(inVertical)">
                                      <p:cBhvr>
                                        <p:cTn id="38"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7" grpId="0" animBg="1"/>
      <p:bldP spid="9" grpId="0" animBg="1"/>
      <p:bldP spid="12" grpId="0" animBg="1"/>
      <p:bldP spid="13" grpId="0" animBg="1"/>
      <p:bldP spid="14" grpId="0" animBg="1"/>
      <p:bldP spid="15" grpId="0"/>
      <p:bldP spid="16"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EBA9E59-FB1F-444B-AC36-7A41B8E6B52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 name="TextBox 3">
            <a:extLst>
              <a:ext uri="{FF2B5EF4-FFF2-40B4-BE49-F238E27FC236}">
                <a16:creationId xmlns:a16="http://schemas.microsoft.com/office/drawing/2014/main" id="{DB57C374-473F-40EF-ADF1-26917F687C1A}"/>
              </a:ext>
            </a:extLst>
          </p:cNvPr>
          <p:cNvSpPr txBox="1"/>
          <p:nvPr/>
        </p:nvSpPr>
        <p:spPr>
          <a:xfrm>
            <a:off x="2538169" y="3105834"/>
            <a:ext cx="7484372" cy="646331"/>
          </a:xfrm>
          <a:prstGeom prst="rect">
            <a:avLst/>
          </a:prstGeom>
          <a:noFill/>
        </p:spPr>
        <p:txBody>
          <a:bodyPr wrap="square" rtlCol="0">
            <a:spAutoFit/>
          </a:bodyPr>
          <a:lstStyle/>
          <a:p>
            <a:pPr algn="ctr"/>
            <a:r>
              <a:rPr lang="en-US" sz="3600" b="1" dirty="0">
                <a:solidFill>
                  <a:schemeClr val="accent6">
                    <a:lumMod val="50000"/>
                  </a:schemeClr>
                </a:solidFill>
                <a:latin typeface="Times New Roman" panose="02020603050405020304" pitchFamily="18" charset="0"/>
                <a:cs typeface="Times New Roman" panose="02020603050405020304" pitchFamily="18" charset="0"/>
              </a:rPr>
              <a:t>I. TRẢI NGHIỆM CÙNG VĂN BẢN</a:t>
            </a:r>
          </a:p>
        </p:txBody>
      </p:sp>
    </p:spTree>
    <p:extLst>
      <p:ext uri="{BB962C8B-B14F-4D97-AF65-F5344CB8AC3E}">
        <p14:creationId xmlns:p14="http://schemas.microsoft.com/office/powerpoint/2010/main" val="1949119231"/>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049B3FEE-9D18-4FA5-A607-9EE451E8CABB}"/>
              </a:ext>
            </a:extLst>
          </p:cNvPr>
          <p:cNvSpPr txBox="1"/>
          <p:nvPr/>
        </p:nvSpPr>
        <p:spPr>
          <a:xfrm>
            <a:off x="382694" y="947256"/>
            <a:ext cx="4529275" cy="369332"/>
          </a:xfrm>
          <a:prstGeom prst="rect">
            <a:avLst/>
          </a:prstGeom>
          <a:noFill/>
        </p:spPr>
        <p:txBody>
          <a:bodyPr wrap="square" rtlCol="0">
            <a:spAutoFit/>
          </a:bodyPr>
          <a:lstStyle/>
          <a:p>
            <a:r>
              <a:rPr lang="en-US" b="1" dirty="0">
                <a:solidFill>
                  <a:srgbClr val="002060"/>
                </a:solidFill>
                <a:latin typeface="Times New Roman" panose="02020603050405020304" pitchFamily="18" charset="0"/>
                <a:cs typeface="Times New Roman" panose="02020603050405020304" pitchFamily="18" charset="0"/>
              </a:rPr>
              <a:t>I. TRẢI NGHIỆM CÙNG VĂN BẢN</a:t>
            </a:r>
          </a:p>
        </p:txBody>
      </p:sp>
      <p:sp>
        <p:nvSpPr>
          <p:cNvPr id="8" name="TextBox 7">
            <a:extLst>
              <a:ext uri="{FF2B5EF4-FFF2-40B4-BE49-F238E27FC236}">
                <a16:creationId xmlns:a16="http://schemas.microsoft.com/office/drawing/2014/main" id="{4CB81AD7-3E49-49D2-8DAF-0E0DF2F057B2}"/>
              </a:ext>
            </a:extLst>
          </p:cNvPr>
          <p:cNvSpPr txBox="1"/>
          <p:nvPr/>
        </p:nvSpPr>
        <p:spPr>
          <a:xfrm>
            <a:off x="382694" y="1224255"/>
            <a:ext cx="3704253" cy="369332"/>
          </a:xfrm>
          <a:prstGeom prst="rect">
            <a:avLst/>
          </a:prstGeom>
          <a:noFill/>
        </p:spPr>
        <p:txBody>
          <a:bodyPr wrap="square" rtlCol="0">
            <a:spAutoFit/>
          </a:bodyPr>
          <a:lstStyle/>
          <a:p>
            <a:r>
              <a:rPr lang="en-US" b="1" dirty="0">
                <a:solidFill>
                  <a:srgbClr val="002060"/>
                </a:solidFill>
                <a:latin typeface="Times New Roman" panose="02020603050405020304" pitchFamily="18" charset="0"/>
                <a:cs typeface="Times New Roman" panose="02020603050405020304" pitchFamily="18" charset="0"/>
              </a:rPr>
              <a:t>1. </a:t>
            </a:r>
            <a:r>
              <a:rPr lang="en-US" b="1" dirty="0" err="1" smtClean="0">
                <a:solidFill>
                  <a:srgbClr val="002060"/>
                </a:solidFill>
                <a:latin typeface="Times New Roman" panose="02020603050405020304" pitchFamily="18" charset="0"/>
                <a:cs typeface="Times New Roman" panose="02020603050405020304" pitchFamily="18" charset="0"/>
              </a:rPr>
              <a:t>Chuẩn</a:t>
            </a:r>
            <a:r>
              <a:rPr lang="en-US" b="1" dirty="0" smtClean="0">
                <a:solidFill>
                  <a:srgbClr val="002060"/>
                </a:solidFill>
                <a:latin typeface="Times New Roman" panose="02020603050405020304" pitchFamily="18" charset="0"/>
                <a:cs typeface="Times New Roman" panose="02020603050405020304" pitchFamily="18" charset="0"/>
              </a:rPr>
              <a:t> bị </a:t>
            </a:r>
            <a:r>
              <a:rPr lang="en-US" b="1" dirty="0" err="1" smtClean="0">
                <a:solidFill>
                  <a:srgbClr val="002060"/>
                </a:solidFill>
                <a:latin typeface="Times New Roman" panose="02020603050405020304" pitchFamily="18" charset="0"/>
                <a:cs typeface="Times New Roman" panose="02020603050405020304" pitchFamily="18" charset="0"/>
              </a:rPr>
              <a:t>đọc</a:t>
            </a:r>
            <a:r>
              <a:rPr lang="en-US" b="1" dirty="0" smtClean="0">
                <a:solidFill>
                  <a:srgbClr val="002060"/>
                </a:solidFill>
                <a:latin typeface="Times New Roman" panose="02020603050405020304" pitchFamily="18" charset="0"/>
                <a:cs typeface="Times New Roman" panose="02020603050405020304" pitchFamily="18" charset="0"/>
              </a:rPr>
              <a:t>:</a:t>
            </a:r>
            <a:endParaRPr lang="en-US" b="1" dirty="0">
              <a:solidFill>
                <a:srgbClr val="002060"/>
              </a:solidFill>
              <a:latin typeface="Times New Roman" panose="02020603050405020304" pitchFamily="18" charset="0"/>
              <a:cs typeface="Times New Roman" panose="02020603050405020304" pitchFamily="18" charset="0"/>
            </a:endParaRPr>
          </a:p>
        </p:txBody>
      </p:sp>
      <p:sp>
        <p:nvSpPr>
          <p:cNvPr id="21" name="TextBox 20">
            <a:extLst>
              <a:ext uri="{FF2B5EF4-FFF2-40B4-BE49-F238E27FC236}">
                <a16:creationId xmlns:a16="http://schemas.microsoft.com/office/drawing/2014/main" id="{B7F79CC3-24CF-4E87-9962-F234261566EF}"/>
              </a:ext>
            </a:extLst>
          </p:cNvPr>
          <p:cNvSpPr txBox="1"/>
          <p:nvPr/>
        </p:nvSpPr>
        <p:spPr>
          <a:xfrm>
            <a:off x="495583" y="4959544"/>
            <a:ext cx="5194017" cy="1569660"/>
          </a:xfrm>
          <a:prstGeom prst="rect">
            <a:avLst/>
          </a:prstGeom>
          <a:noFill/>
        </p:spPr>
        <p:txBody>
          <a:bodyPr wrap="square" rtlCol="0">
            <a:spAutoFit/>
          </a:bodyPr>
          <a:lstStyle/>
          <a:p>
            <a:r>
              <a:rPr lang="en-US" sz="2400" dirty="0" err="1">
                <a:latin typeface="Times New Roman" panose="02020603050405020304" pitchFamily="18" charset="0"/>
                <a:cs typeface="Times New Roman" panose="02020603050405020304" pitchFamily="18" charset="0"/>
              </a:rPr>
              <a:t>Quan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sát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nhan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đề</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và</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hình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ảnh</a:t>
            </a:r>
            <a:r>
              <a:rPr lang="en-US" sz="2400" dirty="0">
                <a:latin typeface="Times New Roman" panose="02020603050405020304" pitchFamily="18" charset="0"/>
                <a:cs typeface="Times New Roman" panose="02020603050405020304" pitchFamily="18" charset="0"/>
              </a:rPr>
              <a:t> minh </a:t>
            </a:r>
            <a:r>
              <a:rPr lang="en-US" sz="2400" dirty="0" err="1">
                <a:latin typeface="Times New Roman" panose="02020603050405020304" pitchFamily="18" charset="0"/>
                <a:cs typeface="Times New Roman" panose="02020603050405020304" pitchFamily="18" charset="0"/>
              </a:rPr>
              <a:t>hoạ</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của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văn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bản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hình</a:t>
            </a:r>
            <a:r>
              <a:rPr lang="en-US" sz="2400" dirty="0">
                <a:latin typeface="Times New Roman" panose="02020603050405020304" pitchFamily="18" charset="0"/>
                <a:cs typeface="Times New Roman" panose="02020603050405020304" pitchFamily="18" charset="0"/>
              </a:rPr>
              <a:t> dung </a:t>
            </a:r>
            <a:r>
              <a:rPr lang="en-US" sz="2400" dirty="0" err="1">
                <a:latin typeface="Times New Roman" panose="02020603050405020304" pitchFamily="18" charset="0"/>
                <a:cs typeface="Times New Roman" panose="02020603050405020304" pitchFamily="18" charset="0"/>
              </a:rPr>
              <a:t>về</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cách</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chơi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của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trò</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cuớp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cờ</a:t>
            </a:r>
            <a:r>
              <a:rPr lang="en-US" sz="2400" dirty="0">
                <a:latin typeface="Times New Roman" panose="02020603050405020304" pitchFamily="18" charset="0"/>
                <a:cs typeface="Times New Roman" panose="02020603050405020304" pitchFamily="18" charset="0"/>
              </a:rPr>
              <a:t>. Chia </a:t>
            </a:r>
            <a:r>
              <a:rPr lang="en-US" sz="2400" dirty="0" err="1">
                <a:latin typeface="Times New Roman" panose="02020603050405020304" pitchFamily="18" charset="0"/>
                <a:cs typeface="Times New Roman" panose="02020603050405020304" pitchFamily="18" charset="0"/>
              </a:rPr>
              <a:t>sẻ</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với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bạn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về</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sự</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hình</a:t>
            </a:r>
            <a:r>
              <a:rPr lang="en-US" sz="2400" dirty="0">
                <a:latin typeface="Times New Roman" panose="02020603050405020304" pitchFamily="18" charset="0"/>
                <a:cs typeface="Times New Roman" panose="02020603050405020304" pitchFamily="18" charset="0"/>
              </a:rPr>
              <a:t> dung </a:t>
            </a:r>
            <a:r>
              <a:rPr lang="en-US" sz="2400" dirty="0" err="1">
                <a:latin typeface="Times New Roman" panose="02020603050405020304" pitchFamily="18" charset="0"/>
                <a:cs typeface="Times New Roman" panose="02020603050405020304" pitchFamily="18" charset="0"/>
              </a:rPr>
              <a:t>ấy</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của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em</a:t>
            </a:r>
            <a:r>
              <a:rPr lang="en-US" sz="2400" dirty="0">
                <a:latin typeface="Times New Roman" panose="02020603050405020304" pitchFamily="18" charset="0"/>
                <a:cs typeface="Times New Roman" panose="02020603050405020304" pitchFamily="18" charset="0"/>
              </a:rPr>
              <a:t>.</a:t>
            </a:r>
          </a:p>
        </p:txBody>
      </p:sp>
      <p:sp>
        <p:nvSpPr>
          <p:cNvPr id="22" name="TextBox 21">
            <a:extLst>
              <a:ext uri="{FF2B5EF4-FFF2-40B4-BE49-F238E27FC236}">
                <a16:creationId xmlns:a16="http://schemas.microsoft.com/office/drawing/2014/main" id="{7E17F848-9198-4461-BB38-458D5DD47C55}"/>
              </a:ext>
            </a:extLst>
          </p:cNvPr>
          <p:cNvSpPr txBox="1"/>
          <p:nvPr/>
        </p:nvSpPr>
        <p:spPr>
          <a:xfrm>
            <a:off x="6602592" y="2046453"/>
            <a:ext cx="5248084" cy="1938992"/>
          </a:xfrm>
          <a:prstGeom prst="rect">
            <a:avLst/>
          </a:prstGeom>
          <a:blipFill>
            <a:blip r:embed="rId2"/>
            <a:tile tx="0" ty="0" sx="100000" sy="100000" flip="none" algn="tl"/>
          </a:blipFill>
          <a:scene3d>
            <a:camera prst="orthographicFront"/>
            <a:lightRig rig="threePt" dir="t"/>
          </a:scene3d>
          <a:sp3d>
            <a:bevelT w="139700" h="139700" prst="divot"/>
          </a:sp3d>
        </p:spPr>
        <p:txBody>
          <a:bodyPr wrap="square" rtlCol="0">
            <a:spAutoFit/>
          </a:bodyPr>
          <a:lstStyle/>
          <a:p>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Cách</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tô</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chức</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tro</a:t>
            </a:r>
            <a:r>
              <a:rPr lang="en-US" sz="2400" dirty="0" smtClean="0">
                <a:latin typeface="Times New Roman" panose="02020603050405020304" pitchFamily="18" charset="0"/>
                <a:cs typeface="Times New Roman" panose="02020603050405020304" pitchFamily="18" charset="0"/>
              </a:rPr>
              <a:t>̀ </a:t>
            </a:r>
            <a:r>
              <a:rPr lang="en-US" sz="2400" dirty="0" err="1" smtClean="0">
                <a:latin typeface="Times New Roman" panose="02020603050405020304" pitchFamily="18" charset="0"/>
                <a:cs typeface="Times New Roman" panose="02020603050405020304" pitchFamily="18" charset="0"/>
              </a:rPr>
              <a:t>chơi</a:t>
            </a:r>
            <a:r>
              <a:rPr lang="en-US" sz="2400" dirty="0" smtClean="0">
                <a:latin typeface="Times New Roman" panose="02020603050405020304" pitchFamily="18" charset="0"/>
                <a:cs typeface="Times New Roman" panose="02020603050405020304" pitchFamily="18" charset="0"/>
              </a:rPr>
              <a:t> …</a:t>
            </a:r>
          </a:p>
          <a:p>
            <a:r>
              <a:rPr lang="vi-VN" sz="2400" dirty="0" smtClean="0">
                <a:latin typeface="Times New Roman" panose="02020603050405020304" pitchFamily="18" charset="0"/>
                <a:cs typeface="Times New Roman" panose="02020603050405020304" pitchFamily="18" charset="0"/>
              </a:rPr>
              <a:t>+ </a:t>
            </a:r>
            <a:r>
              <a:rPr lang="vi-VN" sz="2400" dirty="0">
                <a:latin typeface="Times New Roman" panose="02020603050405020304" pitchFamily="18" charset="0"/>
                <a:cs typeface="Times New Roman" panose="02020603050405020304" pitchFamily="18" charset="0"/>
              </a:rPr>
              <a:t>Tạo không khí vui vẻ, thi đua, tính tập thể, tinh thần đoàn kết khi chơi.</a:t>
            </a:r>
            <a:endParaRPr lang="en-US" sz="2400" dirty="0">
              <a:latin typeface="Times New Roman" panose="02020603050405020304" pitchFamily="18" charset="0"/>
              <a:cs typeface="Times New Roman" panose="02020603050405020304" pitchFamily="18" charset="0"/>
            </a:endParaRPr>
          </a:p>
          <a:p>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Nhơ</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lại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ky</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ức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tuổi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thơ</a:t>
            </a:r>
            <a:r>
              <a:rPr lang="en-US" sz="2400" dirty="0">
                <a:latin typeface="Times New Roman" panose="02020603050405020304" pitchFamily="18" charset="0"/>
                <a:cs typeface="Times New Roman" panose="02020603050405020304" pitchFamily="18" charset="0"/>
              </a:rPr>
              <a:t> ...</a:t>
            </a:r>
            <a:r>
              <a:rPr lang="en-US" sz="2400" dirty="0" smtClean="0">
                <a:latin typeface="Times New Roman" panose="02020603050405020304" pitchFamily="18" charset="0"/>
                <a:cs typeface="Times New Roman" panose="02020603050405020304" pitchFamily="18" charset="0"/>
              </a:rPr>
              <a:t>.</a:t>
            </a:r>
            <a:endParaRPr lang="en-US" sz="2400" dirty="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p:txBody>
      </p:sp>
      <p:sp>
        <p:nvSpPr>
          <p:cNvPr id="25" name="Rectangle: Rounded Corners 24">
            <a:extLst>
              <a:ext uri="{FF2B5EF4-FFF2-40B4-BE49-F238E27FC236}">
                <a16:creationId xmlns:a16="http://schemas.microsoft.com/office/drawing/2014/main" id="{D86EE98A-DD44-4649-942A-93290B76817F}"/>
              </a:ext>
            </a:extLst>
          </p:cNvPr>
          <p:cNvSpPr/>
          <p:nvPr/>
        </p:nvSpPr>
        <p:spPr>
          <a:xfrm>
            <a:off x="3463530" y="85880"/>
            <a:ext cx="5657087" cy="677107"/>
          </a:xfrm>
          <a:prstGeom prst="roundRect">
            <a:avLst/>
          </a:prstGeom>
          <a:solidFill>
            <a:srgbClr val="DF707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descr="C:\Users\Admin\Desktop\CUOP CO.png"/>
          <p:cNvPicPr/>
          <p:nvPr/>
        </p:nvPicPr>
        <p:blipFill>
          <a:blip r:embed="rId3">
            <a:extLst>
              <a:ext uri="{28A0092B-C50C-407E-A947-70E740481C1C}">
                <a14:useLocalDpi xmlns:a14="http://schemas.microsoft.com/office/drawing/2010/main" val="0"/>
              </a:ext>
            </a:extLst>
          </a:blip>
          <a:srcRect/>
          <a:stretch>
            <a:fillRect/>
          </a:stretch>
        </p:blipFill>
        <p:spPr bwMode="auto">
          <a:xfrm>
            <a:off x="969398" y="1902109"/>
            <a:ext cx="3828234" cy="2760202"/>
          </a:xfrm>
          <a:prstGeom prst="rect">
            <a:avLst/>
          </a:prstGeom>
          <a:noFill/>
          <a:ln>
            <a:noFill/>
          </a:ln>
        </p:spPr>
      </p:pic>
      <p:sp>
        <p:nvSpPr>
          <p:cNvPr id="11" name="TextBox 10">
            <a:extLst>
              <a:ext uri="{FF2B5EF4-FFF2-40B4-BE49-F238E27FC236}">
                <a16:creationId xmlns:a16="http://schemas.microsoft.com/office/drawing/2014/main" id="{B8C1E836-4924-4C70-82DE-A777ED298D60}"/>
              </a:ext>
            </a:extLst>
          </p:cNvPr>
          <p:cNvSpPr txBox="1"/>
          <p:nvPr/>
        </p:nvSpPr>
        <p:spPr>
          <a:xfrm>
            <a:off x="3470633" y="19299"/>
            <a:ext cx="5953553" cy="861774"/>
          </a:xfrm>
          <a:prstGeom prst="rect">
            <a:avLst/>
          </a:prstGeom>
          <a:noFill/>
        </p:spPr>
        <p:txBody>
          <a:bodyPr wrap="square" rtlCol="0">
            <a:spAutoFit/>
          </a:bodyPr>
          <a:lstStyle/>
          <a:p>
            <a:r>
              <a:rPr lang="en-US" dirty="0">
                <a:latin typeface="Times New Roman" panose="02020603050405020304" pitchFamily="18" charset="0"/>
                <a:cs typeface="Times New Roman" panose="02020603050405020304" pitchFamily="18" charset="0"/>
              </a:rPr>
              <a:t>            </a:t>
            </a:r>
            <a:r>
              <a:rPr lang="en-US" sz="3200" b="1" dirty="0" smtClean="0">
                <a:solidFill>
                  <a:srgbClr val="002060"/>
                </a:solidFill>
                <a:latin typeface="Times New Roman" panose="02020603050405020304" pitchFamily="18" charset="0"/>
                <a:cs typeface="Times New Roman" panose="02020603050405020304" pitchFamily="18" charset="0"/>
              </a:rPr>
              <a:t>TRÒ CHƠI CƯỚP CỜ</a:t>
            </a:r>
            <a:endParaRPr lang="en-US" sz="3200" b="1" dirty="0">
              <a:solidFill>
                <a:srgbClr val="002060"/>
              </a:solidFill>
              <a:latin typeface="Times New Roman" panose="02020603050405020304" pitchFamily="18" charset="0"/>
              <a:cs typeface="Times New Roman" panose="02020603050405020304" pitchFamily="18" charset="0"/>
            </a:endParaRPr>
          </a:p>
          <a:p>
            <a:r>
              <a:rPr lang="en-US" b="1" i="1" dirty="0">
                <a:solidFill>
                  <a:srgbClr val="002060"/>
                </a:solidFill>
                <a:latin typeface="#9Slide05 Claudia" pitchFamily="2" charset="0"/>
                <a:cs typeface="Times New Roman" panose="02020603050405020304" pitchFamily="18" charset="0"/>
              </a:rPr>
              <a:t>                                          </a:t>
            </a:r>
            <a:r>
              <a:rPr lang="en-US" dirty="0" smtClean="0"/>
              <a:t>(</a:t>
            </a:r>
            <a:r>
              <a:rPr lang="en-US" dirty="0"/>
              <a:t>Theo </a:t>
            </a:r>
            <a:r>
              <a:rPr lang="en-US" b="1" dirty="0" err="1"/>
              <a:t>Nguyễn</a:t>
            </a:r>
            <a:r>
              <a:rPr lang="en-US" b="1" dirty="0"/>
              <a:t> </a:t>
            </a:r>
            <a:r>
              <a:rPr lang="en-US" b="1" dirty="0" err="1"/>
              <a:t>Thi</a:t>
            </a:r>
            <a:r>
              <a:rPr lang="en-US" b="1" dirty="0"/>
              <a:t>̣ </a:t>
            </a:r>
            <a:r>
              <a:rPr lang="en-US" b="1" dirty="0" err="1"/>
              <a:t>Thanh</a:t>
            </a:r>
            <a:r>
              <a:rPr lang="en-US" b="1" dirty="0"/>
              <a:t> </a:t>
            </a:r>
            <a:r>
              <a:rPr lang="en-US" b="1" dirty="0" err="1"/>
              <a:t>Thuy</a:t>
            </a:r>
            <a:r>
              <a:rPr lang="en-US" b="1" dirty="0"/>
              <a:t>̉</a:t>
            </a:r>
            <a:r>
              <a:rPr lang="en-US" dirty="0"/>
              <a:t>)</a:t>
            </a:r>
          </a:p>
        </p:txBody>
      </p:sp>
    </p:spTree>
    <p:extLst>
      <p:ext uri="{BB962C8B-B14F-4D97-AF65-F5344CB8AC3E}">
        <p14:creationId xmlns:p14="http://schemas.microsoft.com/office/powerpoint/2010/main" val="3547781282"/>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arn(inVertical)">
                                      <p:cBhvr>
                                        <p:cTn id="7" dur="5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circle(in)">
                                      <p:cBhvr>
                                        <p:cTn id="12" dur="2000"/>
                                        <p:tgtEl>
                                          <p:spTgt spid="9"/>
                                        </p:tgtEl>
                                      </p:cBhvr>
                                    </p:animEffect>
                                  </p:childTnLst>
                                </p:cTn>
                              </p:par>
                              <p:par>
                                <p:cTn id="13" presetID="6" presetClass="entr" presetSubtype="16" fill="hold" grpId="0" nodeType="withEffect">
                                  <p:stCondLst>
                                    <p:cond delay="0"/>
                                  </p:stCondLst>
                                  <p:childTnLst>
                                    <p:set>
                                      <p:cBhvr>
                                        <p:cTn id="14" dur="1" fill="hold">
                                          <p:stCondLst>
                                            <p:cond delay="0"/>
                                          </p:stCondLst>
                                        </p:cTn>
                                        <p:tgtEl>
                                          <p:spTgt spid="21"/>
                                        </p:tgtEl>
                                        <p:attrNameLst>
                                          <p:attrName>style.visibility</p:attrName>
                                        </p:attrNameLst>
                                      </p:cBhvr>
                                      <p:to>
                                        <p:strVal val="visible"/>
                                      </p:to>
                                    </p:set>
                                    <p:animEffect transition="in" filter="circle(in)">
                                      <p:cBhvr>
                                        <p:cTn id="15" dur="2000"/>
                                        <p:tgtEl>
                                          <p:spTgt spid="21"/>
                                        </p:tgtEl>
                                      </p:cBhvr>
                                    </p:animEffect>
                                  </p:childTnLst>
                                </p:cTn>
                              </p:par>
                            </p:childTnLst>
                          </p:cTn>
                        </p:par>
                      </p:childTnLst>
                    </p:cTn>
                  </p:par>
                  <p:par>
                    <p:cTn id="16" fill="hold">
                      <p:stCondLst>
                        <p:cond delay="indefinite"/>
                      </p:stCondLst>
                      <p:childTnLst>
                        <p:par>
                          <p:cTn id="17" fill="hold">
                            <p:stCondLst>
                              <p:cond delay="0"/>
                            </p:stCondLst>
                            <p:childTnLst>
                              <p:par>
                                <p:cTn id="18" presetID="16" presetClass="entr" presetSubtype="21" fill="hold" grpId="0" nodeType="clickEffect">
                                  <p:stCondLst>
                                    <p:cond delay="0"/>
                                  </p:stCondLst>
                                  <p:childTnLst>
                                    <p:set>
                                      <p:cBhvr>
                                        <p:cTn id="19" dur="1" fill="hold">
                                          <p:stCondLst>
                                            <p:cond delay="0"/>
                                          </p:stCondLst>
                                        </p:cTn>
                                        <p:tgtEl>
                                          <p:spTgt spid="22"/>
                                        </p:tgtEl>
                                        <p:attrNameLst>
                                          <p:attrName>style.visibility</p:attrName>
                                        </p:attrNameLst>
                                      </p:cBhvr>
                                      <p:to>
                                        <p:strVal val="visible"/>
                                      </p:to>
                                    </p:set>
                                    <p:animEffect transition="in" filter="barn(inVertical)">
                                      <p:cBhvr>
                                        <p:cTn id="20" dur="5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21" grpId="0"/>
      <p:bldP spid="22"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049B3FEE-9D18-4FA5-A607-9EE451E8CABB}"/>
              </a:ext>
            </a:extLst>
          </p:cNvPr>
          <p:cNvSpPr txBox="1"/>
          <p:nvPr/>
        </p:nvSpPr>
        <p:spPr>
          <a:xfrm>
            <a:off x="454884" y="1019114"/>
            <a:ext cx="3704253" cy="338554"/>
          </a:xfrm>
          <a:prstGeom prst="rect">
            <a:avLst/>
          </a:prstGeom>
          <a:noFill/>
        </p:spPr>
        <p:txBody>
          <a:bodyPr wrap="square" rtlCol="0">
            <a:spAutoFit/>
          </a:bodyPr>
          <a:lstStyle/>
          <a:p>
            <a:r>
              <a:rPr lang="en-US" sz="1600" b="1" dirty="0">
                <a:solidFill>
                  <a:srgbClr val="002060"/>
                </a:solidFill>
                <a:latin typeface="Times New Roman" panose="02020603050405020304" pitchFamily="18" charset="0"/>
                <a:cs typeface="Times New Roman" panose="02020603050405020304" pitchFamily="18" charset="0"/>
              </a:rPr>
              <a:t>I. TRẢI NGHIỆM CÙNG VĂN BẢN</a:t>
            </a:r>
          </a:p>
        </p:txBody>
      </p:sp>
      <p:cxnSp>
        <p:nvCxnSpPr>
          <p:cNvPr id="11" name="Straight Connector 10">
            <a:extLst>
              <a:ext uri="{FF2B5EF4-FFF2-40B4-BE49-F238E27FC236}">
                <a16:creationId xmlns:a16="http://schemas.microsoft.com/office/drawing/2014/main" id="{D395EAF4-72EA-46AC-9F31-27D2A15E2A02}"/>
              </a:ext>
            </a:extLst>
          </p:cNvPr>
          <p:cNvCxnSpPr/>
          <p:nvPr/>
        </p:nvCxnSpPr>
        <p:spPr>
          <a:xfrm>
            <a:off x="6096000" y="912454"/>
            <a:ext cx="0" cy="4631305"/>
          </a:xfrm>
          <a:prstGeom prst="line">
            <a:avLst/>
          </a:prstGeom>
          <a:ln w="34925"/>
        </p:spPr>
        <p:style>
          <a:lnRef idx="3">
            <a:schemeClr val="accent1"/>
          </a:lnRef>
          <a:fillRef idx="0">
            <a:schemeClr val="accent1"/>
          </a:fillRef>
          <a:effectRef idx="2">
            <a:schemeClr val="accent1"/>
          </a:effectRef>
          <a:fontRef idx="minor">
            <a:schemeClr val="tx1"/>
          </a:fontRef>
        </p:style>
      </p:cxnSp>
      <p:sp>
        <p:nvSpPr>
          <p:cNvPr id="25" name="Rectangle: Rounded Corners 24">
            <a:extLst>
              <a:ext uri="{FF2B5EF4-FFF2-40B4-BE49-F238E27FC236}">
                <a16:creationId xmlns:a16="http://schemas.microsoft.com/office/drawing/2014/main" id="{D86EE98A-DD44-4649-942A-93290B76817F}"/>
              </a:ext>
            </a:extLst>
          </p:cNvPr>
          <p:cNvSpPr/>
          <p:nvPr/>
        </p:nvSpPr>
        <p:spPr>
          <a:xfrm>
            <a:off x="3463530" y="85880"/>
            <a:ext cx="5657087" cy="677107"/>
          </a:xfrm>
          <a:prstGeom prst="roundRect">
            <a:avLst/>
          </a:prstGeom>
          <a:solidFill>
            <a:srgbClr val="DF707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a:extLst>
              <a:ext uri="{FF2B5EF4-FFF2-40B4-BE49-F238E27FC236}">
                <a16:creationId xmlns:a16="http://schemas.microsoft.com/office/drawing/2014/main" id="{5C38BEB0-7AFF-46E7-B8D9-A3FE59B9C018}"/>
              </a:ext>
            </a:extLst>
          </p:cNvPr>
          <p:cNvSpPr txBox="1"/>
          <p:nvPr/>
        </p:nvSpPr>
        <p:spPr>
          <a:xfrm>
            <a:off x="454883" y="1320929"/>
            <a:ext cx="3704253" cy="338554"/>
          </a:xfrm>
          <a:prstGeom prst="rect">
            <a:avLst/>
          </a:prstGeom>
          <a:noFill/>
        </p:spPr>
        <p:txBody>
          <a:bodyPr wrap="square" rtlCol="0">
            <a:spAutoFit/>
          </a:bodyPr>
          <a:lstStyle/>
          <a:p>
            <a:r>
              <a:rPr lang="en-US" sz="1600" b="1" dirty="0">
                <a:solidFill>
                  <a:srgbClr val="002060"/>
                </a:solidFill>
                <a:latin typeface="Times New Roman" panose="02020603050405020304" pitchFamily="18" charset="0"/>
                <a:cs typeface="Times New Roman" panose="02020603050405020304" pitchFamily="18" charset="0"/>
              </a:rPr>
              <a:t>II. SUY NGẪM VÀ PHẢN HỒI</a:t>
            </a:r>
          </a:p>
        </p:txBody>
      </p:sp>
      <p:graphicFrame>
        <p:nvGraphicFramePr>
          <p:cNvPr id="5" name="!!!Picture 6">
            <a:extLst>
              <a:ext uri="{FF2B5EF4-FFF2-40B4-BE49-F238E27FC236}">
                <a16:creationId xmlns:a16="http://schemas.microsoft.com/office/drawing/2014/main" id="{6866A3EF-3F1A-48F9-BDD0-E335AF10B343}"/>
              </a:ext>
            </a:extLst>
          </p:cNvPr>
          <p:cNvGraphicFramePr>
            <a:graphicFrameLocks noGrp="1"/>
          </p:cNvGraphicFramePr>
          <p:nvPr>
            <p:extLst>
              <p:ext uri="{D42A27DB-BD31-4B8C-83A1-F6EECF244321}">
                <p14:modId xmlns:p14="http://schemas.microsoft.com/office/powerpoint/2010/main" val="2779528417"/>
              </p:ext>
            </p:extLst>
          </p:nvPr>
        </p:nvGraphicFramePr>
        <p:xfrm>
          <a:off x="6479418" y="1491850"/>
          <a:ext cx="5282397" cy="4632960"/>
        </p:xfrm>
        <a:graphic>
          <a:graphicData uri="http://schemas.openxmlformats.org/drawingml/2006/table">
            <a:tbl>
              <a:tblPr firstRow="1" bandRow="1">
                <a:tableStyleId>{5C22544A-7EE6-4342-B048-85BDC9FD1C3A}</a:tableStyleId>
              </a:tblPr>
              <a:tblGrid>
                <a:gridCol w="5282397">
                  <a:extLst>
                    <a:ext uri="{9D8B030D-6E8A-4147-A177-3AD203B41FA5}">
                      <a16:colId xmlns:a16="http://schemas.microsoft.com/office/drawing/2014/main" val="3416650495"/>
                    </a:ext>
                  </a:extLst>
                </a:gridCol>
              </a:tblGrid>
              <a:tr h="674219">
                <a:tc>
                  <a:txBody>
                    <a:bodyPr/>
                    <a:lstStyle/>
                    <a:p>
                      <a:pPr algn="ct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Những</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thông</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tin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về</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luật</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chơi</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của</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trò</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chơi</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cướp</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 </a:t>
                      </a:r>
                      <a:r>
                        <a:rPr lang="en-US" sz="2000" b="1" kern="1200" dirty="0" err="1" smtClean="0">
                          <a:solidFill>
                            <a:srgbClr val="0070C0"/>
                          </a:solidFill>
                          <a:effectLst/>
                          <a:latin typeface="Times New Roman" panose="02020603050405020304" pitchFamily="18" charset="0"/>
                          <a:ea typeface="+mn-ea"/>
                          <a:cs typeface="Times New Roman" panose="02020603050405020304" pitchFamily="18" charset="0"/>
                        </a:rPr>
                        <a:t>cơ</a:t>
                      </a:r>
                      <a:r>
                        <a:rPr lang="en-US" sz="2000" b="1" kern="1200" dirty="0" smtClean="0">
                          <a:solidFill>
                            <a:srgbClr val="0070C0"/>
                          </a:solidFill>
                          <a:effectLst/>
                          <a:latin typeface="Times New Roman" panose="02020603050405020304" pitchFamily="18" charset="0"/>
                          <a:ea typeface="+mn-ea"/>
                          <a:cs typeface="Times New Roman" panose="02020603050405020304" pitchFamily="18" charset="0"/>
                        </a:rPr>
                        <a:t>̀</a:t>
                      </a:r>
                      <a:endParaRPr lang="en-US" sz="2000" b="1" kern="1200" dirty="0">
                        <a:solidFill>
                          <a:srgbClr val="0070C0"/>
                        </a:solidFill>
                        <a:effectLst/>
                        <a:latin typeface="Times New Roman" panose="02020603050405020304" pitchFamily="18" charset="0"/>
                        <a:ea typeface="+mn-ea"/>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2486049368"/>
                  </a:ext>
                </a:extLst>
              </a:tr>
              <a:tr h="432797">
                <a:tc>
                  <a:txBody>
                    <a:bodyPr/>
                    <a:lstStyle/>
                    <a:p>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Người chơi ch</a:t>
                      </a:r>
                      <a:r>
                        <a:rPr lang="en-US" sz="2000" u="none" kern="1200" dirty="0" err="1" smtClean="0">
                          <a:solidFill>
                            <a:schemeClr val="dk1"/>
                          </a:solidFill>
                          <a:effectLst/>
                          <a:latin typeface="Times New Roman" panose="02020603050405020304" pitchFamily="18" charset="0"/>
                          <a:ea typeface="+mn-ea"/>
                          <a:cs typeface="Times New Roman" panose="02020603050405020304" pitchFamily="18" charset="0"/>
                        </a:rPr>
                        <a:t>i</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đuợc l</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ê</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n cướp c</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ờ</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k</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hi </a:t>
                      </a:r>
                      <a:r>
                        <a:rPr lang="en-US" sz="2000" u="none" kern="1200" dirty="0" err="1" smtClean="0">
                          <a:solidFill>
                            <a:schemeClr val="dk1"/>
                          </a:solidFill>
                          <a:effectLst/>
                          <a:latin typeface="Times New Roman" panose="02020603050405020304" pitchFamily="18" charset="0"/>
                          <a:ea typeface="+mn-ea"/>
                          <a:cs typeface="Times New Roman" panose="02020603050405020304" pitchFamily="18" charset="0"/>
                        </a:rPr>
                        <a:t>tr</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ọng tài gọi đúng s</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ố</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 th</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ứ</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 tự của m</a:t>
                      </a:r>
                      <a:r>
                        <a:rPr lang="en-US" sz="2000" u="none" strike="noStrike" kern="1200" dirty="0" err="1" smtClean="0">
                          <a:solidFill>
                            <a:schemeClr val="dk1"/>
                          </a:solidFill>
                          <a:effectLst/>
                          <a:latin typeface="Times New Roman" panose="02020603050405020304" pitchFamily="18" charset="0"/>
                          <a:ea typeface="+mn-ea"/>
                          <a:cs typeface="Times New Roman" panose="02020603050405020304" pitchFamily="18" charset="0"/>
                        </a:rPr>
                        <a:t>i</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nh.</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Chi được đập (vỗ)</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nhẹ l</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ê</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n người chơi đối phương khi họ cầm cờ</a:t>
                      </a:r>
                      <a:endPar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endParaRPr>
                    </a:p>
                    <a:p>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K</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hi</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 người chơi </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đ</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ã </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cầm cờ chạy qua được vạch của đ</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ộ</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i m</a:t>
                      </a:r>
                      <a:r>
                        <a:rPr lang="en-US" sz="2000" u="none" strike="noStrike" kern="1200" dirty="0" err="1" smtClean="0">
                          <a:solidFill>
                            <a:schemeClr val="dk1"/>
                          </a:solidFill>
                          <a:effectLst/>
                          <a:latin typeface="Times New Roman" panose="02020603050405020304" pitchFamily="18" charset="0"/>
                          <a:ea typeface="+mn-ea"/>
                          <a:cs typeface="Times New Roman" panose="02020603050405020304" pitchFamily="18" charset="0"/>
                        </a:rPr>
                        <a:t>i</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nh </a:t>
                      </a:r>
                      <a:r>
                        <a:rPr lang="en-US" sz="2000" u="none" strike="noStrike" kern="1200" dirty="0" err="1" smtClean="0">
                          <a:solidFill>
                            <a:schemeClr val="dk1"/>
                          </a:solidFill>
                          <a:effectLst/>
                          <a:latin typeface="Times New Roman" panose="02020603050405020304" pitchFamily="18" charset="0"/>
                          <a:ea typeface="+mn-ea"/>
                          <a:cs typeface="Times New Roman" panose="02020603050405020304" pitchFamily="18" charset="0"/>
                        </a:rPr>
                        <a:t>thi</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 người chơi của đội</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kia k</a:t>
                      </a:r>
                      <a:r>
                        <a:rPr lang="en-US" sz="2000" u="none" strike="noStrike" kern="1200" dirty="0" err="1" smtClean="0">
                          <a:solidFill>
                            <a:schemeClr val="dk1"/>
                          </a:solidFill>
                          <a:effectLst/>
                          <a:latin typeface="Times New Roman" panose="02020603050405020304" pitchFamily="18" charset="0"/>
                          <a:ea typeface="+mn-ea"/>
                          <a:cs typeface="Times New Roman" panose="02020603050405020304" pitchFamily="18" charset="0"/>
                        </a:rPr>
                        <a:t>hô</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ng được đập vào </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ngươi bạn chơi nữa.</a:t>
                      </a:r>
                      <a:endPar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endParaRPr>
                    </a:p>
                    <a:p>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-Trọng tài c</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ó</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 thể gọ</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i nhiều c</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ặ</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p đ</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ô</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i của </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h</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ai đội cùng lên c</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ướp cờ.</a:t>
                      </a:r>
                      <a:endPar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endParaRPr>
                    </a:p>
                    <a:p>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Kết t</a:t>
                      </a:r>
                      <a:r>
                        <a:rPr lang="en-US" sz="2000" u="none" kern="1200" dirty="0" err="1" smtClean="0">
                          <a:solidFill>
                            <a:schemeClr val="dk1"/>
                          </a:solidFill>
                          <a:effectLst/>
                          <a:latin typeface="Times New Roman" panose="02020603050405020304" pitchFamily="18" charset="0"/>
                          <a:ea typeface="+mn-ea"/>
                          <a:cs typeface="Times New Roman" panose="02020603050405020304" pitchFamily="18" charset="0"/>
                        </a:rPr>
                        <a:t>hu</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c cuộc chơi, đ</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ộ</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i n</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à</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o được nhi</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ề</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u điểm hơn th</a:t>
                      </a:r>
                      <a:r>
                        <a:rPr lang="en-US" sz="2000" u="none" kern="1200" dirty="0" err="1" smtClean="0">
                          <a:solidFill>
                            <a:schemeClr val="dk1"/>
                          </a:solidFill>
                          <a:effectLst/>
                          <a:latin typeface="Times New Roman" panose="02020603050405020304" pitchFamily="18" charset="0"/>
                          <a:ea typeface="+mn-ea"/>
                          <a:cs typeface="Times New Roman" panose="02020603050405020304" pitchFamily="18" charset="0"/>
                        </a:rPr>
                        <a:t>i</a:t>
                      </a:r>
                      <a:r>
                        <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thắ</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ng cuộc </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Phần thư</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ở</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ng cho</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 </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đ</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ộ</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i th</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ắ</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ng có thể </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là</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 hiện v</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ậ</a:t>
                      </a:r>
                      <a:r>
                        <a:rPr lang="vi-VN" sz="2000" u="none" kern="1200" dirty="0" smtClean="0">
                          <a:solidFill>
                            <a:schemeClr val="dk1"/>
                          </a:solidFill>
                          <a:effectLst/>
                          <a:latin typeface="Times New Roman" panose="02020603050405020304" pitchFamily="18" charset="0"/>
                          <a:ea typeface="+mn-ea"/>
                          <a:cs typeface="Times New Roman" panose="02020603050405020304" pitchFamily="18" charset="0"/>
                        </a:rPr>
                        <a:t>t hoặc được đội thua cõng một vòng </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quanh s</a:t>
                      </a:r>
                      <a:r>
                        <a:rPr lang="en-US"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â</a:t>
                      </a:r>
                      <a:r>
                        <a:rPr lang="vi-VN" sz="2000" u="none" strike="noStrike" kern="1200" dirty="0" smtClean="0">
                          <a:solidFill>
                            <a:schemeClr val="dk1"/>
                          </a:solidFill>
                          <a:effectLst/>
                          <a:latin typeface="Times New Roman" panose="02020603050405020304" pitchFamily="18" charset="0"/>
                          <a:ea typeface="+mn-ea"/>
                          <a:cs typeface="Times New Roman" panose="02020603050405020304" pitchFamily="18" charset="0"/>
                        </a:rPr>
                        <a:t>n.</a:t>
                      </a:r>
                      <a:endParaRPr lang="en-US" sz="2000" u="none" kern="1200" dirty="0" smtClean="0">
                        <a:solidFill>
                          <a:schemeClr val="dk1"/>
                        </a:solidFill>
                        <a:effectLst/>
                        <a:latin typeface="Times New Roman" panose="02020603050405020304" pitchFamily="18" charset="0"/>
                        <a:ea typeface="+mn-ea"/>
                        <a:cs typeface="Times New Roman" panose="02020603050405020304" pitchFamily="18" charset="0"/>
                      </a:endParaRPr>
                    </a:p>
                    <a:p>
                      <a:pPr algn="ctr"/>
                      <a:endParaRPr lang="en-US" sz="1200" b="1" dirty="0">
                        <a:solidFill>
                          <a:srgbClr val="0070C0"/>
                        </a:solidFill>
                        <a:latin typeface="Times New Roman" panose="02020603050405020304" pitchFamily="18" charset="0"/>
                        <a:cs typeface="Times New Roman" panose="02020603050405020304" pitchFamily="18"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extLst>
                  <a:ext uri="{0D108BD9-81ED-4DB2-BD59-A6C34878D82A}">
                    <a16:rowId xmlns:a16="http://schemas.microsoft.com/office/drawing/2014/main" val="3931850099"/>
                  </a:ext>
                </a:extLst>
              </a:tr>
            </a:tbl>
          </a:graphicData>
        </a:graphic>
      </p:graphicFrame>
      <p:sp>
        <p:nvSpPr>
          <p:cNvPr id="15" name="TextBox 14">
            <a:extLst>
              <a:ext uri="{FF2B5EF4-FFF2-40B4-BE49-F238E27FC236}">
                <a16:creationId xmlns:a16="http://schemas.microsoft.com/office/drawing/2014/main" id="{9FBC87FF-732A-48D8-A912-A5C9838DF6DF}"/>
              </a:ext>
            </a:extLst>
          </p:cNvPr>
          <p:cNvSpPr txBox="1"/>
          <p:nvPr/>
        </p:nvSpPr>
        <p:spPr>
          <a:xfrm>
            <a:off x="400514" y="1619675"/>
            <a:ext cx="4987652" cy="707886"/>
          </a:xfrm>
          <a:prstGeom prst="rect">
            <a:avLst/>
          </a:prstGeom>
          <a:noFill/>
        </p:spPr>
        <p:txBody>
          <a:bodyPr wrap="square" rtlCol="0">
            <a:spAutoFit/>
          </a:bodyPr>
          <a:lstStyle/>
          <a:p>
            <a:r>
              <a:rPr lang="en-US" sz="2000" dirty="0" smtClean="0">
                <a:latin typeface="Times New Roman" panose="02020603050405020304" pitchFamily="18" charset="0"/>
                <a:cs typeface="Times New Roman" panose="02020603050405020304" pitchFamily="18" charset="0"/>
              </a:rPr>
              <a:t>-</a:t>
            </a:r>
            <a:r>
              <a:rPr lang="en-US" sz="2000" dirty="0" err="1" smtClean="0">
                <a:latin typeface="Times New Roman" panose="02020603050405020304" pitchFamily="18" charset="0"/>
                <a:cs typeface="Times New Roman" panose="02020603050405020304" pitchFamily="18" charset="0"/>
              </a:rPr>
              <a:t>Tìm</a:t>
            </a:r>
            <a:r>
              <a:rPr lang="en-US" sz="2000" dirty="0" smtClean="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trong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văn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bản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trên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những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thông</a:t>
            </a:r>
            <a:r>
              <a:rPr lang="en-US" sz="2000" dirty="0">
                <a:latin typeface="Times New Roman" panose="02020603050405020304" pitchFamily="18" charset="0"/>
                <a:cs typeface="Times New Roman" panose="02020603050405020304" pitchFamily="18" charset="0"/>
              </a:rPr>
              <a:t> tin </a:t>
            </a:r>
            <a:r>
              <a:rPr lang="en-US" sz="2000" dirty="0" err="1">
                <a:latin typeface="Times New Roman" panose="02020603050405020304" pitchFamily="18" charset="0"/>
                <a:cs typeface="Times New Roman" panose="02020603050405020304" pitchFamily="18" charset="0"/>
              </a:rPr>
              <a:t>về</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luật</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chơi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của</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trò</a:t>
            </a:r>
            <a:r>
              <a:rPr lang="en-US" sz="2000" dirty="0">
                <a:latin typeface="Times New Roman" panose="02020603050405020304" pitchFamily="18" charset="0"/>
                <a:cs typeface="Times New Roman" panose="02020603050405020304" pitchFamily="18" charset="0"/>
              </a:rPr>
              <a:t> </a:t>
            </a:r>
            <a:r>
              <a:rPr lang="en-US" sz="2000" dirty="0" err="1" smtClean="0">
                <a:latin typeface="Times New Roman" panose="02020603050405020304" pitchFamily="18" charset="0"/>
                <a:cs typeface="Times New Roman" panose="02020603050405020304" pitchFamily="18" charset="0"/>
              </a:rPr>
              <a:t>chơi</a:t>
            </a:r>
            <a:r>
              <a:rPr lang="en-US" sz="2000" dirty="0" smtClean="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cướp</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cờ</a:t>
            </a:r>
            <a:r>
              <a:rPr lang="en-US" sz="2000" dirty="0">
                <a:latin typeface="Times New Roman" panose="02020603050405020304" pitchFamily="18" charset="0"/>
                <a:cs typeface="Times New Roman" panose="02020603050405020304" pitchFamily="18" charset="0"/>
              </a:rPr>
              <a:t>.</a:t>
            </a:r>
          </a:p>
        </p:txBody>
      </p:sp>
      <p:sp>
        <p:nvSpPr>
          <p:cNvPr id="19" name="TextBox 18">
            <a:extLst>
              <a:ext uri="{FF2B5EF4-FFF2-40B4-BE49-F238E27FC236}">
                <a16:creationId xmlns:a16="http://schemas.microsoft.com/office/drawing/2014/main" id="{0ECE3B6F-AF73-45F3-9510-DF819EA33865}"/>
              </a:ext>
            </a:extLst>
          </p:cNvPr>
          <p:cNvSpPr txBox="1"/>
          <p:nvPr/>
        </p:nvSpPr>
        <p:spPr>
          <a:xfrm>
            <a:off x="386751" y="5416924"/>
            <a:ext cx="4987652" cy="400110"/>
          </a:xfrm>
          <a:prstGeom prst="rect">
            <a:avLst/>
          </a:prstGeom>
          <a:noFill/>
        </p:spPr>
        <p:txBody>
          <a:bodyPr wrap="square" rtlCol="0">
            <a:spAutoFit/>
          </a:bodyPr>
          <a:lstStyle/>
          <a:p>
            <a:pPr algn="ctr"/>
            <a:r>
              <a:rPr lang="en-US" sz="2000" b="1" smtClean="0">
                <a:solidFill>
                  <a:srgbClr val="002060"/>
                </a:solidFill>
                <a:latin typeface="Times New Roman" panose="02020603050405020304" pitchFamily="18" charset="0"/>
                <a:cs typeface="Times New Roman" panose="02020603050405020304" pitchFamily="18" charset="0"/>
              </a:rPr>
              <a:t>Nhiệm </a:t>
            </a:r>
            <a:r>
              <a:rPr lang="en-US" sz="2000" b="1" dirty="0" err="1">
                <a:solidFill>
                  <a:srgbClr val="002060"/>
                </a:solidFill>
                <a:latin typeface="Times New Roman" panose="02020603050405020304" pitchFamily="18" charset="0"/>
                <a:cs typeface="Times New Roman" panose="02020603050405020304" pitchFamily="18" charset="0"/>
              </a:rPr>
              <a:t>vụ</a:t>
            </a:r>
            <a:r>
              <a:rPr lang="en-US" sz="2000" b="1"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Hoàn</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thiện</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phiếu</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học</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err="1">
                <a:solidFill>
                  <a:srgbClr val="002060"/>
                </a:solidFill>
                <a:latin typeface="Times New Roman" panose="02020603050405020304" pitchFamily="18" charset="0"/>
                <a:cs typeface="Times New Roman" panose="02020603050405020304" pitchFamily="18" charset="0"/>
              </a:rPr>
              <a:t>tập</a:t>
            </a:r>
            <a:r>
              <a:rPr lang="en-US" sz="2000" dirty="0">
                <a:solidFill>
                  <a:srgbClr val="002060"/>
                </a:solidFill>
                <a:latin typeface="Times New Roman" panose="02020603050405020304" pitchFamily="18" charset="0"/>
                <a:cs typeface="Times New Roman" panose="02020603050405020304" pitchFamily="18" charset="0"/>
              </a:rPr>
              <a:t> </a:t>
            </a:r>
            <a:r>
              <a:rPr lang="en-US" sz="2000" dirty="0" smtClean="0">
                <a:solidFill>
                  <a:srgbClr val="002060"/>
                </a:solidFill>
                <a:latin typeface="Times New Roman" panose="02020603050405020304" pitchFamily="18" charset="0"/>
                <a:cs typeface="Times New Roman" panose="02020603050405020304" pitchFamily="18" charset="0"/>
              </a:rPr>
              <a:t>   </a:t>
            </a:r>
            <a:endParaRPr lang="en-US" sz="2000" dirty="0">
              <a:solidFill>
                <a:srgbClr val="002060"/>
              </a:solidFill>
              <a:latin typeface="Times New Roman" panose="02020603050405020304" pitchFamily="18" charset="0"/>
              <a:cs typeface="Times New Roman" panose="02020603050405020304" pitchFamily="18" charset="0"/>
            </a:endParaRPr>
          </a:p>
        </p:txBody>
      </p:sp>
      <p:sp>
        <p:nvSpPr>
          <p:cNvPr id="12" name="TextBox 11">
            <a:extLst>
              <a:ext uri="{FF2B5EF4-FFF2-40B4-BE49-F238E27FC236}">
                <a16:creationId xmlns:a16="http://schemas.microsoft.com/office/drawing/2014/main" id="{B8C1E836-4924-4C70-82DE-A777ED298D60}"/>
              </a:ext>
            </a:extLst>
          </p:cNvPr>
          <p:cNvSpPr txBox="1"/>
          <p:nvPr/>
        </p:nvSpPr>
        <p:spPr>
          <a:xfrm>
            <a:off x="3470633" y="19299"/>
            <a:ext cx="5953553" cy="861774"/>
          </a:xfrm>
          <a:prstGeom prst="rect">
            <a:avLst/>
          </a:prstGeom>
          <a:noFill/>
        </p:spPr>
        <p:txBody>
          <a:bodyPr wrap="square" rtlCol="0">
            <a:spAutoFit/>
          </a:bodyPr>
          <a:lstStyle/>
          <a:p>
            <a:r>
              <a:rPr lang="en-US" dirty="0">
                <a:latin typeface="Times New Roman" panose="02020603050405020304" pitchFamily="18" charset="0"/>
                <a:cs typeface="Times New Roman" panose="02020603050405020304" pitchFamily="18" charset="0"/>
              </a:rPr>
              <a:t>            </a:t>
            </a:r>
            <a:r>
              <a:rPr lang="en-US" sz="3200" b="1" dirty="0" smtClean="0">
                <a:solidFill>
                  <a:srgbClr val="002060"/>
                </a:solidFill>
                <a:latin typeface="Times New Roman" panose="02020603050405020304" pitchFamily="18" charset="0"/>
                <a:cs typeface="Times New Roman" panose="02020603050405020304" pitchFamily="18" charset="0"/>
              </a:rPr>
              <a:t>TRÒ CHƠI CƯỚP CỜ</a:t>
            </a:r>
            <a:endParaRPr lang="en-US" sz="3200" b="1" dirty="0">
              <a:solidFill>
                <a:srgbClr val="002060"/>
              </a:solidFill>
              <a:latin typeface="Times New Roman" panose="02020603050405020304" pitchFamily="18" charset="0"/>
              <a:cs typeface="Times New Roman" panose="02020603050405020304" pitchFamily="18" charset="0"/>
            </a:endParaRPr>
          </a:p>
          <a:p>
            <a:r>
              <a:rPr lang="en-US" b="1" i="1" dirty="0">
                <a:solidFill>
                  <a:srgbClr val="002060"/>
                </a:solidFill>
                <a:latin typeface="#9Slide05 Claudia" pitchFamily="2" charset="0"/>
                <a:cs typeface="Times New Roman" panose="02020603050405020304" pitchFamily="18" charset="0"/>
              </a:rPr>
              <a:t>                                          </a:t>
            </a:r>
            <a:r>
              <a:rPr lang="en-US" dirty="0" smtClean="0"/>
              <a:t>(</a:t>
            </a:r>
            <a:r>
              <a:rPr lang="en-US" dirty="0"/>
              <a:t>Theo </a:t>
            </a:r>
            <a:r>
              <a:rPr lang="en-US" b="1" dirty="0" err="1"/>
              <a:t>Nguyễn</a:t>
            </a:r>
            <a:r>
              <a:rPr lang="en-US" b="1" dirty="0"/>
              <a:t> </a:t>
            </a:r>
            <a:r>
              <a:rPr lang="en-US" b="1" dirty="0" err="1"/>
              <a:t>Thi</a:t>
            </a:r>
            <a:r>
              <a:rPr lang="en-US" b="1" dirty="0"/>
              <a:t>̣ </a:t>
            </a:r>
            <a:r>
              <a:rPr lang="en-US" b="1" dirty="0" err="1"/>
              <a:t>Thanh</a:t>
            </a:r>
            <a:r>
              <a:rPr lang="en-US" b="1" dirty="0"/>
              <a:t> </a:t>
            </a:r>
            <a:r>
              <a:rPr lang="en-US" b="1" dirty="0" err="1"/>
              <a:t>Thuy</a:t>
            </a:r>
            <a:r>
              <a:rPr lang="en-US" b="1" dirty="0"/>
              <a:t>̉</a:t>
            </a:r>
            <a:r>
              <a:rPr lang="en-US" dirty="0"/>
              <a:t>)</a:t>
            </a:r>
          </a:p>
        </p:txBody>
      </p:sp>
      <p:pic>
        <p:nvPicPr>
          <p:cNvPr id="13" name="Picture 12" descr="C:\Users\Admin\Desktop\HINH 2.png"/>
          <p:cNvPicPr/>
          <p:nvPr/>
        </p:nvPicPr>
        <p:blipFill>
          <a:blip r:embed="rId2">
            <a:extLst>
              <a:ext uri="{28A0092B-C50C-407E-A947-70E740481C1C}">
                <a14:useLocalDpi xmlns:a14="http://schemas.microsoft.com/office/drawing/2010/main" val="0"/>
              </a:ext>
            </a:extLst>
          </a:blip>
          <a:srcRect/>
          <a:stretch>
            <a:fillRect/>
          </a:stretch>
        </p:blipFill>
        <p:spPr bwMode="auto">
          <a:xfrm>
            <a:off x="6447409" y="1490206"/>
            <a:ext cx="5268634" cy="4632960"/>
          </a:xfrm>
          <a:prstGeom prst="rect">
            <a:avLst/>
          </a:prstGeom>
          <a:noFill/>
          <a:ln>
            <a:noFill/>
          </a:ln>
        </p:spPr>
      </p:pic>
      <p:pic>
        <p:nvPicPr>
          <p:cNvPr id="16" name="Picture 1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4883" y="2496696"/>
            <a:ext cx="4692209" cy="2337694"/>
          </a:xfrm>
          <a:prstGeom prst="rect">
            <a:avLst/>
          </a:prstGeom>
        </p:spPr>
      </p:pic>
    </p:spTree>
    <p:extLst>
      <p:ext uri="{BB962C8B-B14F-4D97-AF65-F5344CB8AC3E}">
        <p14:creationId xmlns:p14="http://schemas.microsoft.com/office/powerpoint/2010/main" val="1488769560"/>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500" fill="hold"/>
                                        <p:tgtEl>
                                          <p:spTgt spid="15"/>
                                        </p:tgtEl>
                                        <p:attrNameLst>
                                          <p:attrName>ppt_w</p:attrName>
                                        </p:attrNameLst>
                                      </p:cBhvr>
                                      <p:tavLst>
                                        <p:tav tm="0">
                                          <p:val>
                                            <p:fltVal val="0"/>
                                          </p:val>
                                        </p:tav>
                                        <p:tav tm="100000">
                                          <p:val>
                                            <p:strVal val="#ppt_w"/>
                                          </p:val>
                                        </p:tav>
                                      </p:tavLst>
                                    </p:anim>
                                    <p:anim calcmode="lin" valueType="num">
                                      <p:cBhvr>
                                        <p:cTn id="8" dur="500" fill="hold"/>
                                        <p:tgtEl>
                                          <p:spTgt spid="15"/>
                                        </p:tgtEl>
                                        <p:attrNameLst>
                                          <p:attrName>ppt_h</p:attrName>
                                        </p:attrNameLst>
                                      </p:cBhvr>
                                      <p:tavLst>
                                        <p:tav tm="0">
                                          <p:val>
                                            <p:fltVal val="0"/>
                                          </p:val>
                                        </p:tav>
                                        <p:tav tm="100000">
                                          <p:val>
                                            <p:strVal val="#ppt_h"/>
                                          </p:val>
                                        </p:tav>
                                      </p:tavLst>
                                    </p:anim>
                                    <p:animEffect transition="in" filter="fade">
                                      <p:cBhvr>
                                        <p:cTn id="9" dur="500"/>
                                        <p:tgtEl>
                                          <p:spTgt spid="15"/>
                                        </p:tgtEl>
                                      </p:cBhvr>
                                    </p:animEffect>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nodeType="clickEffect">
                                  <p:stCondLst>
                                    <p:cond delay="0"/>
                                  </p:stCondLst>
                                  <p:childTnLst>
                                    <p:set>
                                      <p:cBhvr>
                                        <p:cTn id="13" dur="1" fill="hold">
                                          <p:stCondLst>
                                            <p:cond delay="0"/>
                                          </p:stCondLst>
                                        </p:cTn>
                                        <p:tgtEl>
                                          <p:spTgt spid="16"/>
                                        </p:tgtEl>
                                        <p:attrNameLst>
                                          <p:attrName>style.visibility</p:attrName>
                                        </p:attrNameLst>
                                      </p:cBhvr>
                                      <p:to>
                                        <p:strVal val="visible"/>
                                      </p:to>
                                    </p:set>
                                    <p:animEffect transition="in" filter="circle(in)">
                                      <p:cBhvr>
                                        <p:cTn id="14" dur="2000"/>
                                        <p:tgtEl>
                                          <p:spTgt spid="16"/>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19"/>
                                        </p:tgtEl>
                                        <p:attrNameLst>
                                          <p:attrName>style.visibility</p:attrName>
                                        </p:attrNameLst>
                                      </p:cBhvr>
                                      <p:to>
                                        <p:strVal val="visible"/>
                                      </p:to>
                                    </p:set>
                                    <p:anim calcmode="lin" valueType="num">
                                      <p:cBhvr>
                                        <p:cTn id="19" dur="500" fill="hold"/>
                                        <p:tgtEl>
                                          <p:spTgt spid="19"/>
                                        </p:tgtEl>
                                        <p:attrNameLst>
                                          <p:attrName>ppt_w</p:attrName>
                                        </p:attrNameLst>
                                      </p:cBhvr>
                                      <p:tavLst>
                                        <p:tav tm="0">
                                          <p:val>
                                            <p:fltVal val="0"/>
                                          </p:val>
                                        </p:tav>
                                        <p:tav tm="100000">
                                          <p:val>
                                            <p:strVal val="#ppt_w"/>
                                          </p:val>
                                        </p:tav>
                                      </p:tavLst>
                                    </p:anim>
                                    <p:anim calcmode="lin" valueType="num">
                                      <p:cBhvr>
                                        <p:cTn id="20" dur="500" fill="hold"/>
                                        <p:tgtEl>
                                          <p:spTgt spid="19"/>
                                        </p:tgtEl>
                                        <p:attrNameLst>
                                          <p:attrName>ppt_h</p:attrName>
                                        </p:attrNameLst>
                                      </p:cBhvr>
                                      <p:tavLst>
                                        <p:tav tm="0">
                                          <p:val>
                                            <p:fltVal val="0"/>
                                          </p:val>
                                        </p:tav>
                                        <p:tav tm="100000">
                                          <p:val>
                                            <p:strVal val="#ppt_h"/>
                                          </p:val>
                                        </p:tav>
                                      </p:tavLst>
                                    </p:anim>
                                    <p:animEffect transition="in" filter="fade">
                                      <p:cBhvr>
                                        <p:cTn id="21" dur="500"/>
                                        <p:tgtEl>
                                          <p:spTgt spid="19"/>
                                        </p:tgtEl>
                                      </p:cBhvr>
                                    </p:animEffect>
                                  </p:childTnLst>
                                </p:cTn>
                              </p:par>
                            </p:childTnLst>
                          </p:cTn>
                        </p:par>
                      </p:childTnLst>
                    </p:cTn>
                  </p:par>
                  <p:par>
                    <p:cTn id="22" fill="hold">
                      <p:stCondLst>
                        <p:cond delay="indefinite"/>
                      </p:stCondLst>
                      <p:childTnLst>
                        <p:par>
                          <p:cTn id="23" fill="hold">
                            <p:stCondLst>
                              <p:cond delay="0"/>
                            </p:stCondLst>
                            <p:childTnLst>
                              <p:par>
                                <p:cTn id="24" presetID="6" presetClass="entr" presetSubtype="16" fill="hold" nodeType="clickEffect">
                                  <p:stCondLst>
                                    <p:cond delay="0"/>
                                  </p:stCondLst>
                                  <p:childTnLst>
                                    <p:set>
                                      <p:cBhvr>
                                        <p:cTn id="25" dur="1" fill="hold">
                                          <p:stCondLst>
                                            <p:cond delay="0"/>
                                          </p:stCondLst>
                                        </p:cTn>
                                        <p:tgtEl>
                                          <p:spTgt spid="13"/>
                                        </p:tgtEl>
                                        <p:attrNameLst>
                                          <p:attrName>style.visibility</p:attrName>
                                        </p:attrNameLst>
                                      </p:cBhvr>
                                      <p:to>
                                        <p:strVal val="visible"/>
                                      </p:to>
                                    </p:set>
                                    <p:animEffect transition="in" filter="circle(in)">
                                      <p:cBhvr>
                                        <p:cTn id="26" dur="2000"/>
                                        <p:tgtEl>
                                          <p:spTgt spid="13"/>
                                        </p:tgtEl>
                                      </p:cBhvr>
                                    </p:animEffect>
                                  </p:childTnLst>
                                </p:cTn>
                              </p:par>
                            </p:childTnLst>
                          </p:cTn>
                        </p:par>
                      </p:childTnLst>
                    </p:cTn>
                  </p:par>
                  <p:par>
                    <p:cTn id="27" fill="hold">
                      <p:stCondLst>
                        <p:cond delay="indefinite"/>
                      </p:stCondLst>
                      <p:childTnLst>
                        <p:par>
                          <p:cTn id="28" fill="hold">
                            <p:stCondLst>
                              <p:cond delay="0"/>
                            </p:stCondLst>
                            <p:childTnLst>
                              <p:par>
                                <p:cTn id="29" presetID="3" presetClass="exit" presetSubtype="10" fill="hold" nodeType="clickEffect">
                                  <p:stCondLst>
                                    <p:cond delay="0"/>
                                  </p:stCondLst>
                                  <p:childTnLst>
                                    <p:animEffect transition="out" filter="blinds(horizontal)">
                                      <p:cBhvr>
                                        <p:cTn id="30" dur="500"/>
                                        <p:tgtEl>
                                          <p:spTgt spid="13"/>
                                        </p:tgtEl>
                                      </p:cBhvr>
                                    </p:animEffect>
                                    <p:set>
                                      <p:cBhvr>
                                        <p:cTn id="31" dur="1" fill="hold">
                                          <p:stCondLst>
                                            <p:cond delay="499"/>
                                          </p:stCondLst>
                                        </p:cTn>
                                        <p:tgtEl>
                                          <p:spTgt spid="13"/>
                                        </p:tgtEl>
                                        <p:attrNameLst>
                                          <p:attrName>style.visibility</p:attrName>
                                        </p:attrNameLst>
                                      </p:cBhvr>
                                      <p:to>
                                        <p:strVal val="hidden"/>
                                      </p:to>
                                    </p:set>
                                  </p:childTnLst>
                                </p:cTn>
                              </p:par>
                            </p:childTnLst>
                          </p:cTn>
                        </p:par>
                      </p:childTnLst>
                    </p:cTn>
                  </p:par>
                  <p:par>
                    <p:cTn id="32" fill="hold">
                      <p:stCondLst>
                        <p:cond delay="indefinite"/>
                      </p:stCondLst>
                      <p:childTnLst>
                        <p:par>
                          <p:cTn id="33" fill="hold">
                            <p:stCondLst>
                              <p:cond delay="0"/>
                            </p:stCondLst>
                            <p:childTnLst>
                              <p:par>
                                <p:cTn id="34" presetID="6" presetClass="entr" presetSubtype="16" fill="hold" nodeType="clickEffect">
                                  <p:stCondLst>
                                    <p:cond delay="0"/>
                                  </p:stCondLst>
                                  <p:childTnLst>
                                    <p:set>
                                      <p:cBhvr>
                                        <p:cTn id="35" dur="1" fill="hold">
                                          <p:stCondLst>
                                            <p:cond delay="0"/>
                                          </p:stCondLst>
                                        </p:cTn>
                                        <p:tgtEl>
                                          <p:spTgt spid="5"/>
                                        </p:tgtEl>
                                        <p:attrNameLst>
                                          <p:attrName>style.visibility</p:attrName>
                                        </p:attrNameLst>
                                      </p:cBhvr>
                                      <p:to>
                                        <p:strVal val="visible"/>
                                      </p:to>
                                    </p:set>
                                    <p:animEffect transition="in" filter="circle(in)">
                                      <p:cBhvr>
                                        <p:cTn id="36" dur="2000"/>
                                        <p:tgtEl>
                                          <p:spTgt spid="5"/>
                                        </p:tgtEl>
                                      </p:cBhvr>
                                    </p:animEffect>
                                  </p:childTnLst>
                                </p:cTn>
                              </p:par>
                            </p:childTnLst>
                          </p:cTn>
                        </p:par>
                      </p:childTnLst>
                    </p:cTn>
                  </p:par>
                  <p:par>
                    <p:cTn id="37" fill="hold">
                      <p:stCondLst>
                        <p:cond delay="indefinite"/>
                      </p:stCondLst>
                      <p:childTnLst>
                        <p:par>
                          <p:cTn id="38" fill="hold">
                            <p:stCondLst>
                              <p:cond delay="0"/>
                            </p:stCondLst>
                            <p:childTnLst>
                              <p:par>
                                <p:cTn id="39" presetID="10" presetClass="exit" presetSubtype="0" fill="hold" nodeType="clickEffect">
                                  <p:stCondLst>
                                    <p:cond delay="0"/>
                                  </p:stCondLst>
                                  <p:childTnLst>
                                    <p:animEffect transition="out" filter="fade">
                                      <p:cBhvr>
                                        <p:cTn id="40" dur="500"/>
                                        <p:tgtEl>
                                          <p:spTgt spid="5"/>
                                        </p:tgtEl>
                                      </p:cBhvr>
                                    </p:animEffect>
                                    <p:set>
                                      <p:cBhvr>
                                        <p:cTn id="41" dur="1" fill="hold">
                                          <p:stCondLst>
                                            <p:cond delay="499"/>
                                          </p:stCondLst>
                                        </p:cTn>
                                        <p:tgtEl>
                                          <p:spTgt spid="5"/>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9"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65043" y="238539"/>
            <a:ext cx="11569148" cy="6347791"/>
          </a:xfrm>
          <a:prstGeom prst="rect">
            <a:avLst/>
          </a:prstGeom>
        </p:spPr>
      </p:pic>
      <p:pic>
        <p:nvPicPr>
          <p:cNvPr id="7" name="图片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03513" y="1073426"/>
            <a:ext cx="10323444" cy="3722669"/>
          </a:xfrm>
          <a:prstGeom prst="rect">
            <a:avLst/>
          </a:prstGeom>
        </p:spPr>
      </p:pic>
      <p:sp>
        <p:nvSpPr>
          <p:cNvPr id="6" name="Title 1">
            <a:extLst>
              <a:ext uri="{FF2B5EF4-FFF2-40B4-BE49-F238E27FC236}">
                <a16:creationId xmlns:a16="http://schemas.microsoft.com/office/drawing/2014/main" id="{F31CF4D6-F9CB-3F4D-899C-3CC56AFC72D0}"/>
              </a:ext>
            </a:extLst>
          </p:cNvPr>
          <p:cNvSpPr txBox="1">
            <a:spLocks/>
          </p:cNvSpPr>
          <p:nvPr/>
        </p:nvSpPr>
        <p:spPr>
          <a:xfrm>
            <a:off x="2151712" y="1661131"/>
            <a:ext cx="5550747" cy="2547257"/>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100000"/>
              </a:lnSpc>
              <a:spcBef>
                <a:spcPct val="0"/>
              </a:spcBef>
              <a:spcAft>
                <a:spcPts val="0"/>
              </a:spcAft>
              <a:buClrTx/>
              <a:buSzTx/>
              <a:buFontTx/>
              <a:buNone/>
              <a:tabLst/>
              <a:defRPr/>
            </a:pPr>
            <a:r>
              <a:rPr kumimoji="0" lang="en-US" sz="5400" b="1" i="0" u="none" strike="noStrike" kern="1200" cap="none" spc="0" normalizeH="0" baseline="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III. LUYỆN</a:t>
            </a:r>
            <a:r>
              <a:rPr kumimoji="0" lang="en-US" sz="5400" b="1" i="0" u="none" strike="noStrike" kern="1200" cap="none" spc="0" normalizeH="0" noProof="0" dirty="0" smtClean="0">
                <a:ln>
                  <a:noFill/>
                </a:ln>
                <a:solidFill>
                  <a:srgbClr val="FF0000"/>
                </a:solidFill>
                <a:effectLst/>
                <a:uLnTx/>
                <a:uFillTx/>
                <a:latin typeface="Times New Roman" panose="02020603050405020304" pitchFamily="18" charset="0"/>
                <a:ea typeface="+mj-ea"/>
                <a:cs typeface="Times New Roman" panose="02020603050405020304" pitchFamily="18" charset="0"/>
              </a:rPr>
              <a:t> TẬP</a:t>
            </a:r>
            <a:endParaRPr kumimoji="0" lang="en-US" sz="5400" b="1" i="0" u="none" strike="noStrike" kern="1200" cap="none" spc="0" normalizeH="0" baseline="0" noProof="0" dirty="0">
              <a:ln>
                <a:noFill/>
              </a:ln>
              <a:solidFill>
                <a:srgbClr val="FF0000"/>
              </a:solidFill>
              <a:effectLst/>
              <a:uLnTx/>
              <a:uFillTx/>
              <a:latin typeface="Times New Roman" panose="02020603050405020304" pitchFamily="18" charset="0"/>
              <a:ea typeface="+mj-ea"/>
              <a:cs typeface="Times New Roman" panose="02020603050405020304" pitchFamily="18" charset="0"/>
            </a:endParaRPr>
          </a:p>
        </p:txBody>
      </p:sp>
    </p:spTree>
    <p:extLst>
      <p:ext uri="{BB962C8B-B14F-4D97-AF65-F5344CB8AC3E}">
        <p14:creationId xmlns:p14="http://schemas.microsoft.com/office/powerpoint/2010/main" val="16501918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6" presetClass="entr" presetSubtype="16"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circle(in)">
                                      <p:cBhvr>
                                        <p:cTn id="7" dur="2000"/>
                                        <p:tgtEl>
                                          <p:spTgt spid="6"/>
                                        </p:tgtEl>
                                      </p:cBhvr>
                                    </p:animEffect>
                                  </p:childTnLst>
                                </p:cTn>
                              </p:par>
                              <p:par>
                                <p:cTn id="8" presetID="42" presetClass="entr" presetSubtype="0" fill="hold"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fade">
                                      <p:cBhvr>
                                        <p:cTn id="10" dur="1000"/>
                                        <p:tgtEl>
                                          <p:spTgt spid="7"/>
                                        </p:tgtEl>
                                      </p:cBhvr>
                                    </p:animEffect>
                                    <p:anim calcmode="lin" valueType="num">
                                      <p:cBhvr>
                                        <p:cTn id="11" dur="1000" fill="hold"/>
                                        <p:tgtEl>
                                          <p:spTgt spid="7"/>
                                        </p:tgtEl>
                                        <p:attrNameLst>
                                          <p:attrName>ppt_x</p:attrName>
                                        </p:attrNameLst>
                                      </p:cBhvr>
                                      <p:tavLst>
                                        <p:tav tm="0">
                                          <p:val>
                                            <p:strVal val="#ppt_x"/>
                                          </p:val>
                                        </p:tav>
                                        <p:tav tm="100000">
                                          <p:val>
                                            <p:strVal val="#ppt_x"/>
                                          </p:val>
                                        </p:tav>
                                      </p:tavLst>
                                    </p:anim>
                                    <p:anim calcmode="lin" valueType="num">
                                      <p:cBhvr>
                                        <p:cTn id="12"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1" name="Straight Connector 10">
            <a:extLst>
              <a:ext uri="{FF2B5EF4-FFF2-40B4-BE49-F238E27FC236}">
                <a16:creationId xmlns:a16="http://schemas.microsoft.com/office/drawing/2014/main" id="{D395EAF4-72EA-46AC-9F31-27D2A15E2A02}"/>
              </a:ext>
            </a:extLst>
          </p:cNvPr>
          <p:cNvCxnSpPr/>
          <p:nvPr/>
        </p:nvCxnSpPr>
        <p:spPr>
          <a:xfrm>
            <a:off x="6096000" y="912454"/>
            <a:ext cx="0" cy="4631305"/>
          </a:xfrm>
          <a:prstGeom prst="line">
            <a:avLst/>
          </a:prstGeom>
          <a:ln w="34925"/>
        </p:spPr>
        <p:style>
          <a:lnRef idx="3">
            <a:schemeClr val="accent1"/>
          </a:lnRef>
          <a:fillRef idx="0">
            <a:schemeClr val="accent1"/>
          </a:fillRef>
          <a:effectRef idx="2">
            <a:schemeClr val="accent1"/>
          </a:effectRef>
          <a:fontRef idx="minor">
            <a:schemeClr val="tx1"/>
          </a:fontRef>
        </p:style>
      </p:cxnSp>
      <p:sp>
        <p:nvSpPr>
          <p:cNvPr id="25" name="Rectangle: Rounded Corners 24">
            <a:extLst>
              <a:ext uri="{FF2B5EF4-FFF2-40B4-BE49-F238E27FC236}">
                <a16:creationId xmlns:a16="http://schemas.microsoft.com/office/drawing/2014/main" id="{D86EE98A-DD44-4649-942A-93290B76817F}"/>
              </a:ext>
            </a:extLst>
          </p:cNvPr>
          <p:cNvSpPr/>
          <p:nvPr/>
        </p:nvSpPr>
        <p:spPr>
          <a:xfrm>
            <a:off x="3463530" y="85880"/>
            <a:ext cx="5657087" cy="677107"/>
          </a:xfrm>
          <a:prstGeom prst="roundRect">
            <a:avLst/>
          </a:prstGeom>
          <a:solidFill>
            <a:srgbClr val="DF707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extBox 21">
            <a:extLst>
              <a:ext uri="{FF2B5EF4-FFF2-40B4-BE49-F238E27FC236}">
                <a16:creationId xmlns:a16="http://schemas.microsoft.com/office/drawing/2014/main" id="{D051F339-754F-4EC9-94D4-7ACF74D82E47}"/>
              </a:ext>
            </a:extLst>
          </p:cNvPr>
          <p:cNvSpPr txBox="1"/>
          <p:nvPr/>
        </p:nvSpPr>
        <p:spPr>
          <a:xfrm>
            <a:off x="6626776" y="829568"/>
            <a:ext cx="5110341" cy="1015663"/>
          </a:xfrm>
          <a:prstGeom prst="rect">
            <a:avLst/>
          </a:prstGeom>
          <a:noFill/>
        </p:spPr>
        <p:txBody>
          <a:bodyPr wrap="square">
            <a:spAutoFit/>
          </a:bodyPr>
          <a:lstStyle/>
          <a:p>
            <a:pPr algn="just"/>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Trình</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bày</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những</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lưu</a:t>
            </a:r>
            <a:r>
              <a:rPr lang="en-US" sz="2000" b="1" dirty="0">
                <a:latin typeface="Times New Roman" panose="02020603050405020304" pitchFamily="18" charset="0"/>
                <a:cs typeface="Times New Roman" panose="02020603050405020304" pitchFamily="18" charset="0"/>
              </a:rPr>
              <a:t> ý </a:t>
            </a:r>
            <a:r>
              <a:rPr lang="en-US" sz="2000" b="1" dirty="0" err="1">
                <a:latin typeface="Times New Roman" panose="02020603050405020304" pitchFamily="18" charset="0"/>
                <a:cs typeface="Times New Roman" panose="02020603050405020304" pitchFamily="18" charset="0"/>
              </a:rPr>
              <a:t>khi</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đọc</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văn</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bản</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thông</a:t>
            </a:r>
            <a:r>
              <a:rPr lang="en-US" sz="2000" b="1" dirty="0">
                <a:latin typeface="Times New Roman" panose="02020603050405020304" pitchFamily="18" charset="0"/>
                <a:cs typeface="Times New Roman" panose="02020603050405020304" pitchFamily="18" charset="0"/>
              </a:rPr>
              <a:t> tin </a:t>
            </a:r>
            <a:r>
              <a:rPr lang="en-US" sz="2000" b="1" dirty="0" err="1">
                <a:latin typeface="Times New Roman" panose="02020603050405020304" pitchFamily="18" charset="0"/>
                <a:cs typeface="Times New Roman" panose="02020603050405020304" pitchFamily="18" charset="0"/>
              </a:rPr>
              <a:t>giới</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thiệu</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một</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quy</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tắc</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hoặc</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luật</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lệ</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trong</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trò</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chơi</a:t>
            </a:r>
            <a:r>
              <a:rPr lang="en-US" sz="2000" b="1" dirty="0">
                <a:latin typeface="Times New Roman" panose="02020603050405020304" pitchFamily="18" charset="0"/>
                <a:cs typeface="Times New Roman" panose="02020603050405020304" pitchFamily="18" charset="0"/>
              </a:rPr>
              <a:t> ?</a:t>
            </a:r>
          </a:p>
        </p:txBody>
      </p:sp>
      <p:sp>
        <p:nvSpPr>
          <p:cNvPr id="34" name="TextBox 33">
            <a:extLst>
              <a:ext uri="{FF2B5EF4-FFF2-40B4-BE49-F238E27FC236}">
                <a16:creationId xmlns:a16="http://schemas.microsoft.com/office/drawing/2014/main" id="{B8C1E836-4924-4C70-82DE-A777ED298D60}"/>
              </a:ext>
            </a:extLst>
          </p:cNvPr>
          <p:cNvSpPr txBox="1"/>
          <p:nvPr/>
        </p:nvSpPr>
        <p:spPr>
          <a:xfrm>
            <a:off x="3470633" y="19299"/>
            <a:ext cx="5953553" cy="861774"/>
          </a:xfrm>
          <a:prstGeom prst="rect">
            <a:avLst/>
          </a:prstGeom>
          <a:noFill/>
        </p:spPr>
        <p:txBody>
          <a:bodyPr wrap="square" rtlCol="0">
            <a:spAutoFit/>
          </a:bodyPr>
          <a:lstStyle/>
          <a:p>
            <a:r>
              <a:rPr lang="en-US" dirty="0">
                <a:latin typeface="Times New Roman" panose="02020603050405020304" pitchFamily="18" charset="0"/>
                <a:cs typeface="Times New Roman" panose="02020603050405020304" pitchFamily="18" charset="0"/>
              </a:rPr>
              <a:t>            </a:t>
            </a:r>
            <a:r>
              <a:rPr lang="en-US" sz="3200" b="1" dirty="0" smtClean="0">
                <a:solidFill>
                  <a:srgbClr val="002060"/>
                </a:solidFill>
                <a:latin typeface="Times New Roman" panose="02020603050405020304" pitchFamily="18" charset="0"/>
                <a:cs typeface="Times New Roman" panose="02020603050405020304" pitchFamily="18" charset="0"/>
              </a:rPr>
              <a:t>TRÒ CHƠI CƯỚP CỜ</a:t>
            </a:r>
            <a:endParaRPr lang="en-US" sz="3200" b="1" dirty="0">
              <a:solidFill>
                <a:srgbClr val="002060"/>
              </a:solidFill>
              <a:latin typeface="Times New Roman" panose="02020603050405020304" pitchFamily="18" charset="0"/>
              <a:cs typeface="Times New Roman" panose="02020603050405020304" pitchFamily="18" charset="0"/>
            </a:endParaRPr>
          </a:p>
          <a:p>
            <a:r>
              <a:rPr lang="en-US" b="1" i="1" dirty="0">
                <a:solidFill>
                  <a:srgbClr val="002060"/>
                </a:solidFill>
                <a:latin typeface="#9Slide05 Claudia" pitchFamily="2" charset="0"/>
                <a:cs typeface="Times New Roman" panose="02020603050405020304" pitchFamily="18" charset="0"/>
              </a:rPr>
              <a:t>                                          </a:t>
            </a:r>
            <a:r>
              <a:rPr lang="en-US" dirty="0" smtClean="0"/>
              <a:t>(</a:t>
            </a:r>
            <a:r>
              <a:rPr lang="en-US" dirty="0"/>
              <a:t>Theo </a:t>
            </a:r>
            <a:r>
              <a:rPr lang="en-US" b="1" dirty="0" err="1"/>
              <a:t>Nguyễn</a:t>
            </a:r>
            <a:r>
              <a:rPr lang="en-US" b="1" dirty="0"/>
              <a:t> </a:t>
            </a:r>
            <a:r>
              <a:rPr lang="en-US" b="1" dirty="0" err="1"/>
              <a:t>Thi</a:t>
            </a:r>
            <a:r>
              <a:rPr lang="en-US" b="1" dirty="0"/>
              <a:t>̣ </a:t>
            </a:r>
            <a:r>
              <a:rPr lang="en-US" b="1" dirty="0" err="1"/>
              <a:t>Thanh</a:t>
            </a:r>
            <a:r>
              <a:rPr lang="en-US" b="1" dirty="0"/>
              <a:t> </a:t>
            </a:r>
            <a:r>
              <a:rPr lang="en-US" b="1" dirty="0" err="1"/>
              <a:t>Thuy</a:t>
            </a:r>
            <a:r>
              <a:rPr lang="en-US" b="1" dirty="0"/>
              <a:t>̉</a:t>
            </a:r>
            <a:r>
              <a:rPr lang="en-US" dirty="0"/>
              <a:t>)</a:t>
            </a:r>
          </a:p>
        </p:txBody>
      </p:sp>
      <p:sp>
        <p:nvSpPr>
          <p:cNvPr id="35" name="TextBox 34">
            <a:extLst>
              <a:ext uri="{FF2B5EF4-FFF2-40B4-BE49-F238E27FC236}">
                <a16:creationId xmlns:a16="http://schemas.microsoft.com/office/drawing/2014/main" id="{30DDF232-8D4D-4633-A589-4666FCE12D69}"/>
              </a:ext>
            </a:extLst>
          </p:cNvPr>
          <p:cNvSpPr txBox="1"/>
          <p:nvPr/>
        </p:nvSpPr>
        <p:spPr>
          <a:xfrm>
            <a:off x="419561" y="2581780"/>
            <a:ext cx="4987652" cy="400110"/>
          </a:xfrm>
          <a:prstGeom prst="rect">
            <a:avLst/>
          </a:prstGeom>
          <a:noFill/>
        </p:spPr>
        <p:txBody>
          <a:bodyPr wrap="square" rtlCol="0">
            <a:spAutoFit/>
          </a:bodyPr>
          <a:lstStyle/>
          <a:p>
            <a:r>
              <a:rPr lang="en-US" sz="2000" b="1" dirty="0" smtClean="0">
                <a:solidFill>
                  <a:srgbClr val="002060"/>
                </a:solidFill>
                <a:latin typeface="Times New Roman" panose="02020603050405020304" pitchFamily="18" charset="0"/>
                <a:cs typeface="Times New Roman" panose="02020603050405020304" pitchFamily="18" charset="0"/>
              </a:rPr>
              <a:t> </a:t>
            </a:r>
            <a:r>
              <a:rPr lang="en-US" sz="2000" b="1" dirty="0">
                <a:latin typeface="Times New Roman" panose="02020603050405020304" pitchFamily="18" charset="0"/>
                <a:cs typeface="Times New Roman" panose="02020603050405020304" pitchFamily="18" charset="0"/>
              </a:rPr>
              <a:t>2.</a:t>
            </a:r>
            <a:r>
              <a:rPr lang="vi-VN" sz="2000" b="1" dirty="0">
                <a:latin typeface="Times New Roman" panose="02020603050405020304" pitchFamily="18" charset="0"/>
                <a:cs typeface="Times New Roman" panose="02020603050405020304" pitchFamily="18" charset="0"/>
              </a:rPr>
              <a:t>Cách triển khai </a:t>
            </a:r>
            <a:r>
              <a:rPr lang="en-US" sz="2000" b="1" dirty="0" err="1">
                <a:latin typeface="Times New Roman" panose="02020603050405020304" pitchFamily="18" charset="0"/>
                <a:cs typeface="Times New Roman" panose="02020603050405020304" pitchFamily="18" charset="0"/>
              </a:rPr>
              <a:t>văn</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bản</a:t>
            </a:r>
            <a:r>
              <a:rPr lang="en-US" sz="2000" b="1" dirty="0">
                <a:latin typeface="Times New Roman" panose="02020603050405020304" pitchFamily="18" charset="0"/>
                <a:cs typeface="Times New Roman" panose="02020603050405020304" pitchFamily="18" charset="0"/>
              </a:rPr>
              <a:t> </a:t>
            </a:r>
            <a:r>
              <a:rPr lang="vi-VN" sz="2000" b="1" dirty="0">
                <a:latin typeface="Times New Roman" panose="02020603050405020304" pitchFamily="18" charset="0"/>
                <a:cs typeface="Times New Roman" panose="02020603050405020304" pitchFamily="18" charset="0"/>
              </a:rPr>
              <a:t>thông tin</a:t>
            </a:r>
            <a:r>
              <a:rPr lang="en-US" sz="2000" b="1" dirty="0">
                <a:latin typeface="Times New Roman" panose="02020603050405020304" pitchFamily="18" charset="0"/>
                <a:cs typeface="Times New Roman" panose="02020603050405020304" pitchFamily="18" charset="0"/>
              </a:rPr>
              <a:t>:</a:t>
            </a:r>
            <a:endParaRPr lang="en-US" sz="2000" dirty="0">
              <a:latin typeface="Times New Roman" panose="02020603050405020304" pitchFamily="18" charset="0"/>
              <a:cs typeface="Times New Roman" panose="02020603050405020304" pitchFamily="18" charset="0"/>
            </a:endParaRPr>
          </a:p>
        </p:txBody>
      </p:sp>
      <p:sp>
        <p:nvSpPr>
          <p:cNvPr id="36" name="TextBox 35">
            <a:extLst>
              <a:ext uri="{FF2B5EF4-FFF2-40B4-BE49-F238E27FC236}">
                <a16:creationId xmlns:a16="http://schemas.microsoft.com/office/drawing/2014/main" id="{DC45360C-615B-4CFF-B328-EDD46677B9CC}"/>
              </a:ext>
            </a:extLst>
          </p:cNvPr>
          <p:cNvSpPr txBox="1"/>
          <p:nvPr/>
        </p:nvSpPr>
        <p:spPr>
          <a:xfrm>
            <a:off x="504470" y="925800"/>
            <a:ext cx="5060755" cy="400110"/>
          </a:xfrm>
          <a:prstGeom prst="rect">
            <a:avLst/>
          </a:prstGeom>
          <a:noFill/>
        </p:spPr>
        <p:txBody>
          <a:bodyPr wrap="square" rtlCol="0">
            <a:spAutoFit/>
          </a:bodyPr>
          <a:lstStyle/>
          <a:p>
            <a:r>
              <a:rPr lang="en-US" sz="2000" b="1" dirty="0">
                <a:solidFill>
                  <a:srgbClr val="002060"/>
                </a:solidFill>
                <a:latin typeface="Times New Roman" panose="02020603050405020304" pitchFamily="18" charset="0"/>
                <a:cs typeface="Times New Roman" panose="02020603050405020304" pitchFamily="18" charset="0"/>
              </a:rPr>
              <a:t>I. </a:t>
            </a:r>
            <a:r>
              <a:rPr lang="vi-VN" sz="2000" b="1" dirty="0">
                <a:solidFill>
                  <a:srgbClr val="002060"/>
                </a:solidFill>
                <a:latin typeface="Times New Roman" panose="02020603050405020304" pitchFamily="18" charset="0"/>
                <a:cs typeface="Times New Roman" panose="02020603050405020304" pitchFamily="18" charset="0"/>
              </a:rPr>
              <a:t>TRẢI NGHIỆM CÙNG VĂN BẢN</a:t>
            </a:r>
            <a:endParaRPr lang="en-US" sz="2000" b="1" dirty="0">
              <a:solidFill>
                <a:srgbClr val="002060"/>
              </a:solidFill>
              <a:latin typeface="Times New Roman" panose="02020603050405020304" pitchFamily="18" charset="0"/>
              <a:cs typeface="Times New Roman" panose="02020603050405020304" pitchFamily="18" charset="0"/>
            </a:endParaRPr>
          </a:p>
        </p:txBody>
      </p:sp>
      <p:sp>
        <p:nvSpPr>
          <p:cNvPr id="37" name="TextBox 36">
            <a:extLst>
              <a:ext uri="{FF2B5EF4-FFF2-40B4-BE49-F238E27FC236}">
                <a16:creationId xmlns:a16="http://schemas.microsoft.com/office/drawing/2014/main" id="{8DB76156-45AB-4C8A-A676-8663CA39C7FE}"/>
              </a:ext>
            </a:extLst>
          </p:cNvPr>
          <p:cNvSpPr txBox="1"/>
          <p:nvPr/>
        </p:nvSpPr>
        <p:spPr>
          <a:xfrm>
            <a:off x="454883" y="1320929"/>
            <a:ext cx="4832734" cy="400110"/>
          </a:xfrm>
          <a:prstGeom prst="rect">
            <a:avLst/>
          </a:prstGeom>
          <a:noFill/>
        </p:spPr>
        <p:txBody>
          <a:bodyPr wrap="square" rtlCol="0">
            <a:spAutoFit/>
          </a:bodyPr>
          <a:lstStyle/>
          <a:p>
            <a:r>
              <a:rPr lang="en-US" sz="2000" b="1" dirty="0">
                <a:solidFill>
                  <a:srgbClr val="002060"/>
                </a:solidFill>
                <a:latin typeface="Times New Roman" panose="02020603050405020304" pitchFamily="18" charset="0"/>
                <a:cs typeface="Times New Roman" panose="02020603050405020304" pitchFamily="18" charset="0"/>
              </a:rPr>
              <a:t>II. </a:t>
            </a:r>
            <a:r>
              <a:rPr lang="vi-VN" sz="2000" b="1" dirty="0">
                <a:solidFill>
                  <a:srgbClr val="002060"/>
                </a:solidFill>
                <a:latin typeface="Times New Roman" panose="02020603050405020304" pitchFamily="18" charset="0"/>
                <a:cs typeface="Times New Roman" panose="02020603050405020304" pitchFamily="18" charset="0"/>
              </a:rPr>
              <a:t>SUY NGẪM VÀ PHẢN HỒI</a:t>
            </a:r>
            <a:endParaRPr lang="en-US" sz="2000" b="1" dirty="0">
              <a:solidFill>
                <a:srgbClr val="002060"/>
              </a:solidFill>
              <a:latin typeface="Times New Roman" panose="02020603050405020304" pitchFamily="18" charset="0"/>
              <a:cs typeface="Times New Roman" panose="02020603050405020304" pitchFamily="18" charset="0"/>
            </a:endParaRPr>
          </a:p>
        </p:txBody>
      </p:sp>
      <p:sp>
        <p:nvSpPr>
          <p:cNvPr id="38" name="TextBox 37">
            <a:extLst>
              <a:ext uri="{FF2B5EF4-FFF2-40B4-BE49-F238E27FC236}">
                <a16:creationId xmlns:a16="http://schemas.microsoft.com/office/drawing/2014/main" id="{9FBC87FF-732A-48D8-A912-A5C9838DF6DF}"/>
              </a:ext>
            </a:extLst>
          </p:cNvPr>
          <p:cNvSpPr txBox="1"/>
          <p:nvPr/>
        </p:nvSpPr>
        <p:spPr>
          <a:xfrm>
            <a:off x="465071" y="1762225"/>
            <a:ext cx="4987652" cy="707886"/>
          </a:xfrm>
          <a:prstGeom prst="rect">
            <a:avLst/>
          </a:prstGeom>
          <a:noFill/>
        </p:spPr>
        <p:txBody>
          <a:bodyPr wrap="square" rtlCol="0">
            <a:spAutoFit/>
          </a:bodyPr>
          <a:lstStyle/>
          <a:p>
            <a:r>
              <a:rPr lang="en-US" sz="2000" b="1" dirty="0">
                <a:latin typeface="Times New Roman" panose="02020603050405020304" pitchFamily="18" charset="0"/>
                <a:cs typeface="Times New Roman" panose="02020603050405020304" pitchFamily="18" charset="0"/>
              </a:rPr>
              <a:t>1. </a:t>
            </a:r>
            <a:r>
              <a:rPr lang="en-US" sz="2000" b="1" dirty="0" err="1">
                <a:latin typeface="Times New Roman" panose="02020603050405020304" pitchFamily="18" charset="0"/>
                <a:cs typeface="Times New Roman" panose="02020603050405020304" pitchFamily="18" charset="0"/>
              </a:rPr>
              <a:t>Mục</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đích</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của</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văn</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bản</a:t>
            </a:r>
            <a:r>
              <a:rPr lang="en-US" sz="2000" b="1" dirty="0">
                <a:latin typeface="Times New Roman" panose="02020603050405020304" pitchFamily="18" charset="0"/>
                <a:cs typeface="Times New Roman" panose="02020603050405020304" pitchFamily="18" charset="0"/>
              </a:rPr>
              <a:t> </a:t>
            </a:r>
            <a:r>
              <a:rPr lang="vi-VN" sz="2000" b="1" i="1" dirty="0">
                <a:latin typeface="Times New Roman" panose="02020603050405020304" pitchFamily="18" charset="0"/>
                <a:cs typeface="Times New Roman" panose="02020603050405020304" pitchFamily="18" charset="0"/>
              </a:rPr>
              <a:t>Trò chơi cướp cờ</a:t>
            </a:r>
            <a:r>
              <a:rPr lang="en-US" sz="2000" b="1" dirty="0">
                <a:latin typeface="Times New Roman" panose="02020603050405020304" pitchFamily="18" charset="0"/>
                <a:cs typeface="Times New Roman" panose="02020603050405020304" pitchFamily="18" charset="0"/>
              </a:rPr>
              <a:t> </a:t>
            </a:r>
            <a:r>
              <a:rPr lang="en-US" sz="2000" b="1" dirty="0" err="1" smtClean="0">
                <a:latin typeface="Times New Roman" panose="02020603050405020304" pitchFamily="18" charset="0"/>
                <a:cs typeface="Times New Roman" panose="02020603050405020304" pitchFamily="18" charset="0"/>
              </a:rPr>
              <a:t>va</a:t>
            </a:r>
            <a:r>
              <a:rPr lang="en-US" sz="2000" b="1" dirty="0" smtClean="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đặc</a:t>
            </a:r>
            <a:r>
              <a:rPr lang="en-US" sz="2000" b="1" dirty="0">
                <a:latin typeface="Times New Roman" panose="02020603050405020304" pitchFamily="18" charset="0"/>
                <a:cs typeface="Times New Roman" panose="02020603050405020304" pitchFamily="18" charset="0"/>
              </a:rPr>
              <a:t> </a:t>
            </a:r>
            <a:r>
              <a:rPr lang="en-US" sz="2000" b="1" dirty="0" err="1">
                <a:latin typeface="Times New Roman" panose="02020603050405020304" pitchFamily="18" charset="0"/>
                <a:cs typeface="Times New Roman" panose="02020603050405020304" pitchFamily="18" charset="0"/>
              </a:rPr>
              <a:t>điểm</a:t>
            </a:r>
            <a:r>
              <a:rPr lang="en-US" sz="2000" b="1" dirty="0">
                <a:latin typeface="Times New Roman" panose="02020603050405020304" pitchFamily="18" charset="0"/>
                <a:cs typeface="Times New Roman" panose="02020603050405020304" pitchFamily="18" charset="0"/>
              </a:rPr>
              <a:t> .</a:t>
            </a:r>
            <a:endParaRPr lang="en-US" sz="2000" dirty="0">
              <a:latin typeface="Times New Roman" panose="02020603050405020304" pitchFamily="18" charset="0"/>
              <a:cs typeface="Times New Roman" panose="02020603050405020304" pitchFamily="18" charset="0"/>
            </a:endParaRPr>
          </a:p>
        </p:txBody>
      </p:sp>
      <p:pic>
        <p:nvPicPr>
          <p:cNvPr id="39" name="Picture 38"/>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04471" y="3412776"/>
            <a:ext cx="4783146" cy="3197355"/>
          </a:xfrm>
          <a:prstGeom prst="rect">
            <a:avLst/>
          </a:prstGeom>
        </p:spPr>
      </p:pic>
      <p:sp>
        <p:nvSpPr>
          <p:cNvPr id="40" name="TextBox 39">
            <a:extLst>
              <a:ext uri="{FF2B5EF4-FFF2-40B4-BE49-F238E27FC236}">
                <a16:creationId xmlns:a16="http://schemas.microsoft.com/office/drawing/2014/main" id="{8DB76156-45AB-4C8A-A676-8663CA39C7FE}"/>
              </a:ext>
            </a:extLst>
          </p:cNvPr>
          <p:cNvSpPr txBox="1"/>
          <p:nvPr/>
        </p:nvSpPr>
        <p:spPr>
          <a:xfrm>
            <a:off x="454883" y="3093559"/>
            <a:ext cx="4832734" cy="400110"/>
          </a:xfrm>
          <a:prstGeom prst="rect">
            <a:avLst/>
          </a:prstGeom>
          <a:noFill/>
        </p:spPr>
        <p:txBody>
          <a:bodyPr wrap="square" rtlCol="0">
            <a:spAutoFit/>
          </a:bodyPr>
          <a:lstStyle/>
          <a:p>
            <a:r>
              <a:rPr lang="en-US" sz="2000" b="1" dirty="0" smtClean="0">
                <a:solidFill>
                  <a:srgbClr val="002060"/>
                </a:solidFill>
                <a:latin typeface="Times New Roman" panose="02020603050405020304" pitchFamily="18" charset="0"/>
                <a:cs typeface="Times New Roman" panose="02020603050405020304" pitchFamily="18" charset="0"/>
              </a:rPr>
              <a:t>III. LUYỆN TẬP.</a:t>
            </a:r>
            <a:endParaRPr lang="en-US" sz="2000" b="1" dirty="0">
              <a:solidFill>
                <a:srgbClr val="002060"/>
              </a:solidFill>
              <a:latin typeface="Times New Roman" panose="02020603050405020304" pitchFamily="18" charset="0"/>
              <a:cs typeface="Times New Roman" panose="02020603050405020304" pitchFamily="18" charset="0"/>
            </a:endParaRPr>
          </a:p>
        </p:txBody>
      </p:sp>
      <p:sp>
        <p:nvSpPr>
          <p:cNvPr id="41" name="Rectangle: Rounded Corners 5">
            <a:extLst>
              <a:ext uri="{FF2B5EF4-FFF2-40B4-BE49-F238E27FC236}">
                <a16:creationId xmlns:a16="http://schemas.microsoft.com/office/drawing/2014/main" id="{A2F6DF2A-D3EE-493C-8329-42DD512179B2}"/>
              </a:ext>
            </a:extLst>
          </p:cNvPr>
          <p:cNvSpPr/>
          <p:nvPr/>
        </p:nvSpPr>
        <p:spPr>
          <a:xfrm>
            <a:off x="6535376" y="1966588"/>
            <a:ext cx="5110342" cy="4447463"/>
          </a:xfrm>
          <a:prstGeom prst="roundRect">
            <a:avLst/>
          </a:prstGeom>
          <a:blipFill>
            <a:blip r:embed="rId3"/>
            <a:tile tx="0" ty="0" sx="100000" sy="100000" flip="none" algn="tl"/>
          </a:blipFill>
          <a:scene3d>
            <a:camera prst="orthographicFront"/>
            <a:lightRig rig="threePt" dir="t"/>
          </a:scene3d>
          <a:sp3d>
            <a:bevelT w="114300" prst="artDeco"/>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n-US" sz="2000" dirty="0">
              <a:solidFill>
                <a:schemeClr val="tx1"/>
              </a:solidFill>
              <a:latin typeface="Times New Roman" panose="02020603050405020304" pitchFamily="18" charset="0"/>
              <a:cs typeface="Times New Roman" panose="02020603050405020304" pitchFamily="18" charset="0"/>
            </a:endParaRPr>
          </a:p>
        </p:txBody>
      </p:sp>
      <p:sp>
        <p:nvSpPr>
          <p:cNvPr id="42" name="TextBox 41">
            <a:extLst>
              <a:ext uri="{FF2B5EF4-FFF2-40B4-BE49-F238E27FC236}">
                <a16:creationId xmlns:a16="http://schemas.microsoft.com/office/drawing/2014/main" id="{03E04393-CE9D-402A-AE51-0F28B3ECC641}"/>
              </a:ext>
            </a:extLst>
          </p:cNvPr>
          <p:cNvSpPr txBox="1"/>
          <p:nvPr/>
        </p:nvSpPr>
        <p:spPr>
          <a:xfrm>
            <a:off x="6811279" y="2435621"/>
            <a:ext cx="4741334" cy="3847207"/>
          </a:xfrm>
          <a:prstGeom prst="rect">
            <a:avLst/>
          </a:prstGeom>
          <a:noFill/>
        </p:spPr>
        <p:txBody>
          <a:bodyPr wrap="square">
            <a:spAutoFit/>
          </a:bodyPr>
          <a:lstStyle/>
          <a:p>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Chú</a:t>
            </a:r>
            <a:r>
              <a:rPr lang="en-US" sz="2000" dirty="0">
                <a:latin typeface="Times New Roman" panose="02020603050405020304" pitchFamily="18" charset="0"/>
                <a:cs typeface="Times New Roman" panose="02020603050405020304" pitchFamily="18" charset="0"/>
              </a:rPr>
              <a:t> ý </a:t>
            </a:r>
            <a:r>
              <a:rPr lang="en-US" sz="2000" dirty="0" err="1">
                <a:latin typeface="Times New Roman" panose="02020603050405020304" pitchFamily="18" charset="0"/>
                <a:cs typeface="Times New Roman" panose="02020603050405020304" pitchFamily="18" charset="0"/>
              </a:rPr>
              <a:t>những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từ</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ngữ</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chỉ</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trình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tự</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các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hoạt</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động</a:t>
            </a:r>
            <a:r>
              <a:rPr lang="en-US" sz="2000" dirty="0">
                <a:latin typeface="Times New Roman" panose="02020603050405020304" pitchFamily="18" charset="0"/>
                <a:cs typeface="Times New Roman" panose="02020603050405020304" pitchFamily="18" charset="0"/>
              </a:rPr>
              <a:t>.</a:t>
            </a:r>
          </a:p>
          <a:p>
            <a:r>
              <a:rPr lang="en-US" sz="2000" dirty="0" smtClean="0">
                <a:latin typeface="Times New Roman" panose="02020603050405020304" pitchFamily="18" charset="0"/>
                <a:cs typeface="Times New Roman" panose="02020603050405020304" pitchFamily="18" charset="0"/>
              </a:rPr>
              <a:t>- </a:t>
            </a:r>
            <a:r>
              <a:rPr lang="en-US" sz="2000" dirty="0" err="1" smtClean="0">
                <a:latin typeface="Times New Roman" panose="02020603050405020304" pitchFamily="18" charset="0"/>
                <a:cs typeface="Times New Roman" panose="02020603050405020304" pitchFamily="18" charset="0"/>
              </a:rPr>
              <a:t>Khi</a:t>
            </a:r>
            <a:r>
              <a:rPr lang="en-US" sz="2000" dirty="0" smtClean="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đọc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cần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xem</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văn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bản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đã</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được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trình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bày</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theo</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cấu</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trúc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rõ</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ràng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các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đề</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mục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kết</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hợp</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hiệu</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quả</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phương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tiện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ngôn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ngữ</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với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phương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tiện</a:t>
            </a:r>
            <a:r>
              <a:rPr lang="en-US" sz="2000" dirty="0">
                <a:latin typeface="Times New Roman" panose="02020603050405020304" pitchFamily="18" charset="0"/>
                <a:cs typeface="Times New Roman" panose="02020603050405020304" pitchFamily="18" charset="0"/>
              </a:rPr>
              <a:t> phi </a:t>
            </a:r>
            <a:r>
              <a:rPr lang="en-US" sz="2000" dirty="0" err="1">
                <a:latin typeface="Times New Roman" panose="02020603050405020304" pitchFamily="18" charset="0"/>
                <a:cs typeface="Times New Roman" panose="02020603050405020304" pitchFamily="18" charset="0"/>
              </a:rPr>
              <a:t>ngôn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ngữ</a:t>
            </a:r>
            <a:r>
              <a:rPr lang="en-US" sz="2000" dirty="0">
                <a:latin typeface="Times New Roman" panose="02020603050405020304" pitchFamily="18" charset="0"/>
                <a:cs typeface="Times New Roman" panose="02020603050405020304" pitchFamily="18" charset="0"/>
              </a:rPr>
              <a:t> hay </a:t>
            </a:r>
            <a:r>
              <a:rPr lang="en-US" sz="2000" dirty="0" err="1">
                <a:latin typeface="Times New Roman" panose="02020603050405020304" pitchFamily="18" charset="0"/>
                <a:cs typeface="Times New Roman" panose="02020603050405020304" pitchFamily="18" charset="0"/>
              </a:rPr>
              <a:t>chưa</a:t>
            </a:r>
            <a:r>
              <a:rPr lang="en-US" sz="2000" dirty="0" smtClean="0">
                <a:latin typeface="Times New Roman" panose="02020603050405020304" pitchFamily="18" charset="0"/>
                <a:cs typeface="Times New Roman" panose="02020603050405020304" pitchFamily="18" charset="0"/>
              </a:rPr>
              <a:t>.</a:t>
            </a:r>
          </a:p>
          <a:p>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Việc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sử</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dụng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các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từ</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ngữ</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miêu</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tả</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hình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ảnh</a:t>
            </a:r>
            <a:r>
              <a:rPr lang="en-US" sz="2000" dirty="0">
                <a:latin typeface="Times New Roman" panose="02020603050405020304" pitchFamily="18" charset="0"/>
                <a:cs typeface="Times New Roman" panose="02020603050405020304" pitchFamily="18" charset="0"/>
              </a:rPr>
              <a:t> minh </a:t>
            </a:r>
            <a:r>
              <a:rPr lang="en-US" sz="2000" dirty="0" err="1">
                <a:latin typeface="Times New Roman" panose="02020603050405020304" pitchFamily="18" charset="0"/>
                <a:cs typeface="Times New Roman" panose="02020603050405020304" pitchFamily="18" charset="0"/>
              </a:rPr>
              <a:t>họa</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đã</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hợp</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lí</a:t>
            </a:r>
            <a:r>
              <a:rPr lang="en-US" sz="2000" dirty="0">
                <a:latin typeface="Times New Roman" panose="02020603050405020304" pitchFamily="18" charset="0"/>
                <a:cs typeface="Times New Roman" panose="02020603050405020304" pitchFamily="18" charset="0"/>
              </a:rPr>
              <a:t> hay </a:t>
            </a:r>
            <a:r>
              <a:rPr lang="en-US" sz="2000" dirty="0" err="1">
                <a:latin typeface="Times New Roman" panose="02020603050405020304" pitchFamily="18" charset="0"/>
                <a:cs typeface="Times New Roman" panose="02020603050405020304" pitchFamily="18" charset="0"/>
              </a:rPr>
              <a:t>chưa</a:t>
            </a:r>
            <a:r>
              <a:rPr lang="en-US" sz="2000" dirty="0">
                <a:latin typeface="Times New Roman" panose="02020603050405020304" pitchFamily="18" charset="0"/>
                <a:cs typeface="Times New Roman" panose="02020603050405020304" pitchFamily="18" charset="0"/>
              </a:rPr>
              <a:t>.</a:t>
            </a:r>
          </a:p>
          <a:p>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Cách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triển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khai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trong</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văn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bản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như</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thế</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nào</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Đã</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thể</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hiện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được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mối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quan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hệ</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với</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mục</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đích</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văn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bản</a:t>
            </a:r>
            <a:r>
              <a:rPr lang="en-US" sz="2000" dirty="0">
                <a:latin typeface="Times New Roman" panose="02020603050405020304" pitchFamily="18" charset="0"/>
                <a:cs typeface="Times New Roman" panose="02020603050405020304" pitchFamily="18" charset="0"/>
              </a:rPr>
              <a:t> </a:t>
            </a:r>
            <a:r>
              <a:rPr lang="en-US" sz="2000" dirty="0" err="1">
                <a:latin typeface="Times New Roman" panose="02020603050405020304" pitchFamily="18" charset="0"/>
                <a:cs typeface="Times New Roman" panose="02020603050405020304" pitchFamily="18" charset="0"/>
              </a:rPr>
              <a:t>chưa</a:t>
            </a:r>
            <a:r>
              <a:rPr lang="en-US" sz="2000" dirty="0">
                <a:latin typeface="Times New Roman" panose="02020603050405020304" pitchFamily="18" charset="0"/>
                <a:cs typeface="Times New Roman" panose="02020603050405020304" pitchFamily="18" charset="0"/>
              </a:rPr>
              <a:t>?</a:t>
            </a:r>
          </a:p>
          <a:p>
            <a:pPr marL="342900" indent="-342900">
              <a:buFontTx/>
              <a:buChar char="-"/>
            </a:pP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85981458"/>
      </p:ext>
    </p:extLst>
  </p:cSld>
  <p:clrMapOvr>
    <a:masterClrMapping/>
  </p:clrMapOvr>
  <mc:AlternateContent xmlns:mc="http://schemas.openxmlformats.org/markup-compatibility/2006">
    <mc:Choice xmlns="" xmlns:p159="http://schemas.microsoft.com/office/powerpoint/2015/09/main" Requires="p159">
      <p:transition xmlns:p14="http://schemas.microsoft.com/office/powerpoint/2010/main" spd="slow" p14:dur="2000">
        <p159:morph option="byObject"/>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0"/>
                                        </p:tgtEl>
                                        <p:attrNameLst>
                                          <p:attrName>style.visibility</p:attrName>
                                        </p:attrNameLst>
                                      </p:cBhvr>
                                      <p:to>
                                        <p:strVal val="visible"/>
                                      </p:to>
                                    </p:set>
                                    <p:animEffect transition="in" filter="barn(inVertical)">
                                      <p:cBhvr>
                                        <p:cTn id="7" dur="500"/>
                                        <p:tgtEl>
                                          <p:spTgt spid="40"/>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22"/>
                                        </p:tgtEl>
                                        <p:attrNameLst>
                                          <p:attrName>style.visibility</p:attrName>
                                        </p:attrNameLst>
                                      </p:cBhvr>
                                      <p:to>
                                        <p:strVal val="visible"/>
                                      </p:to>
                                    </p:set>
                                    <p:animEffect transition="in" filter="barn(inVertical)">
                                      <p:cBhvr>
                                        <p:cTn id="12" dur="500"/>
                                        <p:tgtEl>
                                          <p:spTgt spid="22"/>
                                        </p:tgtEl>
                                      </p:cBhvr>
                                    </p:animEffect>
                                  </p:childTnLst>
                                </p:cTn>
                              </p:par>
                            </p:childTnLst>
                          </p:cTn>
                        </p:par>
                      </p:childTnLst>
                    </p:cTn>
                  </p:par>
                  <p:par>
                    <p:cTn id="13" fill="hold">
                      <p:stCondLst>
                        <p:cond delay="indefinite"/>
                      </p:stCondLst>
                      <p:childTnLst>
                        <p:par>
                          <p:cTn id="14" fill="hold">
                            <p:stCondLst>
                              <p:cond delay="0"/>
                            </p:stCondLst>
                            <p:childTnLst>
                              <p:par>
                                <p:cTn id="15" presetID="6" presetClass="entr" presetSubtype="16" fill="hold" grpId="0" nodeType="clickEffect">
                                  <p:stCondLst>
                                    <p:cond delay="0"/>
                                  </p:stCondLst>
                                  <p:childTnLst>
                                    <p:set>
                                      <p:cBhvr>
                                        <p:cTn id="16" dur="1" fill="hold">
                                          <p:stCondLst>
                                            <p:cond delay="0"/>
                                          </p:stCondLst>
                                        </p:cTn>
                                        <p:tgtEl>
                                          <p:spTgt spid="41"/>
                                        </p:tgtEl>
                                        <p:attrNameLst>
                                          <p:attrName>style.visibility</p:attrName>
                                        </p:attrNameLst>
                                      </p:cBhvr>
                                      <p:to>
                                        <p:strVal val="visible"/>
                                      </p:to>
                                    </p:set>
                                    <p:animEffect transition="in" filter="circle(in)">
                                      <p:cBhvr>
                                        <p:cTn id="17" dur="2000"/>
                                        <p:tgtEl>
                                          <p:spTgt spid="41"/>
                                        </p:tgtEl>
                                      </p:cBhvr>
                                    </p:animEffect>
                                  </p:childTnLst>
                                </p:cTn>
                              </p:par>
                              <p:par>
                                <p:cTn id="18" presetID="16" presetClass="entr" presetSubtype="21" fill="hold" grpId="0" nodeType="withEffect">
                                  <p:stCondLst>
                                    <p:cond delay="0"/>
                                  </p:stCondLst>
                                  <p:childTnLst>
                                    <p:set>
                                      <p:cBhvr>
                                        <p:cTn id="19" dur="1" fill="hold">
                                          <p:stCondLst>
                                            <p:cond delay="0"/>
                                          </p:stCondLst>
                                        </p:cTn>
                                        <p:tgtEl>
                                          <p:spTgt spid="42"/>
                                        </p:tgtEl>
                                        <p:attrNameLst>
                                          <p:attrName>style.visibility</p:attrName>
                                        </p:attrNameLst>
                                      </p:cBhvr>
                                      <p:to>
                                        <p:strVal val="visible"/>
                                      </p:to>
                                    </p:set>
                                    <p:animEffect transition="in" filter="barn(inVertical)">
                                      <p:cBhvr>
                                        <p:cTn id="20" dur="500"/>
                                        <p:tgtEl>
                                          <p:spTgt spid="4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p:bldP spid="40" grpId="0"/>
      <p:bldP spid="41" grpId="0" animBg="1"/>
      <p:bldP spid="42"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51791" y="225287"/>
            <a:ext cx="11582400" cy="6374296"/>
          </a:xfrm>
          <a:prstGeom prst="rect">
            <a:avLst/>
          </a:prstGeom>
        </p:spPr>
      </p:pic>
      <p:grpSp>
        <p:nvGrpSpPr>
          <p:cNvPr id="5" name="组合 17"/>
          <p:cNvGrpSpPr/>
          <p:nvPr/>
        </p:nvGrpSpPr>
        <p:grpSpPr>
          <a:xfrm>
            <a:off x="-361355" y="225287"/>
            <a:ext cx="12804540" cy="7980381"/>
            <a:chOff x="-361355" y="690699"/>
            <a:chExt cx="12804540" cy="7514969"/>
          </a:xfrm>
        </p:grpSpPr>
        <p:pic>
          <p:nvPicPr>
            <p:cNvPr id="6" name="图片 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flipH="1">
              <a:off x="-361355" y="690699"/>
              <a:ext cx="5312749" cy="7514969"/>
            </a:xfrm>
            <a:prstGeom prst="rect">
              <a:avLst/>
            </a:prstGeom>
          </p:spPr>
        </p:pic>
        <p:pic>
          <p:nvPicPr>
            <p:cNvPr id="7" name="图片 7"/>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flipH="1">
              <a:off x="7594884" y="694078"/>
              <a:ext cx="4848301" cy="6858000"/>
            </a:xfrm>
            <a:prstGeom prst="rect">
              <a:avLst/>
            </a:prstGeom>
          </p:spPr>
        </p:pic>
      </p:grpSp>
      <p:pic>
        <p:nvPicPr>
          <p:cNvPr id="8" name="图片 1"/>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569697" y="320972"/>
            <a:ext cx="5406885" cy="4966646"/>
          </a:xfrm>
          <a:prstGeom prst="rect">
            <a:avLst/>
          </a:prstGeom>
        </p:spPr>
      </p:pic>
      <p:sp>
        <p:nvSpPr>
          <p:cNvPr id="10" name="矩形 12"/>
          <p:cNvSpPr/>
          <p:nvPr/>
        </p:nvSpPr>
        <p:spPr>
          <a:xfrm>
            <a:off x="3923276" y="2696818"/>
            <a:ext cx="4239429" cy="909864"/>
          </a:xfrm>
          <a:prstGeom prst="rect">
            <a:avLst/>
          </a:prstGeom>
        </p:spPr>
        <p:txBody>
          <a:bodyPr wrap="none">
            <a:spAutoFit/>
          </a:bodyPr>
          <a:lstStyle/>
          <a:p>
            <a:pPr marL="0" marR="0" lvl="0" indent="0" algn="ctr" defTabSz="914400" rtl="0" eaLnBrk="1" fontAlgn="auto" latinLnBrk="0" hangingPunct="1">
              <a:lnSpc>
                <a:spcPts val="3000"/>
              </a:lnSpc>
              <a:spcBef>
                <a:spcPts val="0"/>
              </a:spcBef>
              <a:spcAft>
                <a:spcPts val="0"/>
              </a:spcAft>
              <a:buClrTx/>
              <a:buSzTx/>
              <a:buFontTx/>
              <a:buNone/>
              <a:tabLst/>
              <a:defRPr/>
            </a:pPr>
            <a:endParaRPr kumimoji="0" lang="en-US" altLang="zh-CN" sz="4800" b="1" i="0" u="none" strike="noStrike" kern="1200" cap="none" spc="0" normalizeH="0" baseline="0" noProof="0" dirty="0" smtClean="0">
              <a:ln>
                <a:noFill/>
              </a:ln>
              <a:solidFill>
                <a:srgbClr val="FF0000"/>
              </a:solidFill>
              <a:effectLst/>
              <a:uLnTx/>
              <a:uFillTx/>
              <a:latin typeface="Times New Roman" panose="02020603050405020304" pitchFamily="18" charset="0"/>
              <a:ea typeface="inpin heiti" charset="-122"/>
              <a:cs typeface="Times New Roman" panose="02020603050405020304" pitchFamily="18" charset="0"/>
            </a:endParaRPr>
          </a:p>
          <a:p>
            <a:pPr marL="0" marR="0" lvl="0" indent="0" algn="ctr" defTabSz="914400" rtl="0" eaLnBrk="1" fontAlgn="auto" latinLnBrk="0" hangingPunct="1">
              <a:lnSpc>
                <a:spcPts val="3000"/>
              </a:lnSpc>
              <a:spcBef>
                <a:spcPts val="0"/>
              </a:spcBef>
              <a:spcAft>
                <a:spcPts val="0"/>
              </a:spcAft>
              <a:buClrTx/>
              <a:buSzTx/>
              <a:buFontTx/>
              <a:buNone/>
              <a:tabLst/>
              <a:defRPr/>
            </a:pPr>
            <a:r>
              <a:rPr lang="en-US" altLang="zh-CN" sz="4800" b="1" dirty="0" smtClean="0">
                <a:solidFill>
                  <a:srgbClr val="FF0000"/>
                </a:solidFill>
                <a:latin typeface="Times New Roman" panose="02020603050405020304" pitchFamily="18" charset="0"/>
                <a:ea typeface="inpin heiti" charset="-122"/>
                <a:cs typeface="Times New Roman" panose="02020603050405020304" pitchFamily="18" charset="0"/>
              </a:rPr>
              <a:t>IV.</a:t>
            </a:r>
            <a:r>
              <a:rPr kumimoji="0" lang="en-US" altLang="zh-CN" sz="4800" b="1" i="0" u="none" strike="noStrike" kern="1200" cap="none" spc="0" normalizeH="0" baseline="0" noProof="0" dirty="0" smtClean="0">
                <a:ln>
                  <a:noFill/>
                </a:ln>
                <a:solidFill>
                  <a:srgbClr val="FF0000"/>
                </a:solidFill>
                <a:effectLst/>
                <a:uLnTx/>
                <a:uFillTx/>
                <a:latin typeface="Times New Roman" panose="02020603050405020304" pitchFamily="18" charset="0"/>
                <a:ea typeface="inpin heiti" charset="-122"/>
                <a:cs typeface="Times New Roman" panose="02020603050405020304" pitchFamily="18" charset="0"/>
              </a:rPr>
              <a:t>VẬN</a:t>
            </a:r>
            <a:r>
              <a:rPr kumimoji="0" lang="en-US" altLang="zh-CN" sz="4800" b="1" i="0" u="none" strike="noStrike" kern="1200" cap="none" spc="0" normalizeH="0" noProof="0" dirty="0" smtClean="0">
                <a:ln>
                  <a:noFill/>
                </a:ln>
                <a:solidFill>
                  <a:srgbClr val="FF0000"/>
                </a:solidFill>
                <a:effectLst/>
                <a:uLnTx/>
                <a:uFillTx/>
                <a:latin typeface="Times New Roman" panose="02020603050405020304" pitchFamily="18" charset="0"/>
                <a:ea typeface="inpin heiti" charset="-122"/>
                <a:cs typeface="Times New Roman" panose="02020603050405020304" pitchFamily="18" charset="0"/>
              </a:rPr>
              <a:t> DỤNG</a:t>
            </a:r>
            <a:endParaRPr kumimoji="0" lang="en-US" altLang="zh-CN" sz="4800" b="1" i="0" u="none" strike="noStrike" kern="1200" cap="none" spc="0" normalizeH="0" baseline="0" noProof="1">
              <a:ln>
                <a:noFill/>
              </a:ln>
              <a:solidFill>
                <a:srgbClr val="FF0000"/>
              </a:solidFill>
              <a:effectLst/>
              <a:uLnTx/>
              <a:uFillTx/>
              <a:latin typeface="Times New Roman" panose="02020603050405020304" pitchFamily="18" charset="0"/>
              <a:ea typeface="inpin heiti" charset="-122"/>
              <a:cs typeface="Times New Roman" panose="02020603050405020304" pitchFamily="18" charset="0"/>
              <a:sym typeface="Arial" panose="020B0604020202020204"/>
            </a:endParaRPr>
          </a:p>
        </p:txBody>
      </p:sp>
    </p:spTree>
    <p:extLst>
      <p:ext uri="{BB962C8B-B14F-4D97-AF65-F5344CB8AC3E}">
        <p14:creationId xmlns:p14="http://schemas.microsoft.com/office/powerpoint/2010/main" val="33217817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par>
                                <p:cTn id="8" presetID="6" presetClass="entr" presetSubtype="16" fill="hold" grpId="0" nodeType="withEffect">
                                  <p:stCondLst>
                                    <p:cond delay="0"/>
                                  </p:stCondLst>
                                  <p:childTnLst>
                                    <p:set>
                                      <p:cBhvr>
                                        <p:cTn id="9" dur="1" fill="hold">
                                          <p:stCondLst>
                                            <p:cond delay="0"/>
                                          </p:stCondLst>
                                        </p:cTn>
                                        <p:tgtEl>
                                          <p:spTgt spid="10"/>
                                        </p:tgtEl>
                                        <p:attrNameLst>
                                          <p:attrName>style.visibility</p:attrName>
                                        </p:attrNameLst>
                                      </p:cBhvr>
                                      <p:to>
                                        <p:strVal val="visible"/>
                                      </p:to>
                                    </p:set>
                                    <p:animEffect transition="in" filter="circle(in)">
                                      <p:cBhvr>
                                        <p:cTn id="10" dur="2000"/>
                                        <p:tgtEl>
                                          <p:spTgt spid="10"/>
                                        </p:tgtEl>
                                      </p:cBhvr>
                                    </p:animEffect>
                                  </p:childTnLst>
                                </p:cTn>
                              </p:par>
                              <p:par>
                                <p:cTn id="11" presetID="42" presetClass="entr" presetSubtype="0" fill="hold"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fade">
                                      <p:cBhvr>
                                        <p:cTn id="13" dur="1000"/>
                                        <p:tgtEl>
                                          <p:spTgt spid="8"/>
                                        </p:tgtEl>
                                      </p:cBhvr>
                                    </p:animEffect>
                                    <p:anim calcmode="lin" valueType="num">
                                      <p:cBhvr>
                                        <p:cTn id="14" dur="1000" fill="hold"/>
                                        <p:tgtEl>
                                          <p:spTgt spid="8"/>
                                        </p:tgtEl>
                                        <p:attrNameLst>
                                          <p:attrName>ppt_x</p:attrName>
                                        </p:attrNameLst>
                                      </p:cBhvr>
                                      <p:tavLst>
                                        <p:tav tm="0">
                                          <p:val>
                                            <p:strVal val="#ppt_x"/>
                                          </p:val>
                                        </p:tav>
                                        <p:tav tm="100000">
                                          <p:val>
                                            <p:strVal val="#ppt_x"/>
                                          </p:val>
                                        </p:tav>
                                      </p:tavLst>
                                    </p:anim>
                                    <p:anim calcmode="lin" valueType="num">
                                      <p:cBhvr>
                                        <p:cTn id="15"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6743443" y="489768"/>
            <a:ext cx="1393391" cy="706783"/>
          </a:xfrm>
          <a:prstGeom prst="rect">
            <a:avLst/>
          </a:prstGeom>
        </p:spPr>
      </p:pic>
      <p:sp>
        <p:nvSpPr>
          <p:cNvPr id="5" name="Title 1">
            <a:extLst>
              <a:ext uri="{FF2B5EF4-FFF2-40B4-BE49-F238E27FC236}">
                <a16:creationId xmlns:a16="http://schemas.microsoft.com/office/drawing/2014/main" id="{F31CF4D6-F9CB-3F4D-899C-3CC56AFC72D0}"/>
              </a:ext>
            </a:extLst>
          </p:cNvPr>
          <p:cNvSpPr txBox="1">
            <a:spLocks/>
          </p:cNvSpPr>
          <p:nvPr/>
        </p:nvSpPr>
        <p:spPr>
          <a:xfrm>
            <a:off x="310044" y="326887"/>
            <a:ext cx="2685332" cy="651422"/>
          </a:xfrm>
          <a:prstGeom prst="rect">
            <a:avLst/>
          </a:prstGeom>
          <a:noFill/>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marL="0" marR="0" lvl="0" indent="0" algn="ctr" defTabSz="914400" rtl="0" eaLnBrk="1" fontAlgn="auto" latinLnBrk="0" hangingPunct="1">
              <a:lnSpc>
                <a:spcPct val="100000"/>
              </a:lnSpc>
              <a:spcBef>
                <a:spcPct val="0"/>
              </a:spcBef>
              <a:spcAft>
                <a:spcPts val="0"/>
              </a:spcAft>
              <a:buClrTx/>
              <a:buSzTx/>
              <a:buFontTx/>
              <a:buNone/>
              <a:tabLst/>
              <a:defRPr/>
            </a:pPr>
            <a:r>
              <a:rPr kumimoji="0" lang="en-US" sz="2400" b="1" i="0" u="none" strike="noStrike" kern="1200" cap="none" spc="0" normalizeH="0" baseline="0" noProof="0" dirty="0" smtClean="0">
                <a:ln>
                  <a:noFill/>
                </a:ln>
                <a:solidFill>
                  <a:srgbClr val="0070C0"/>
                </a:solidFill>
                <a:effectLst/>
                <a:uLnTx/>
                <a:uFillTx/>
                <a:latin typeface="Times New Roman" panose="02020603050405020304" pitchFamily="18" charset="0"/>
                <a:ea typeface="+mj-ea"/>
                <a:cs typeface="Times New Roman" panose="02020603050405020304" pitchFamily="18" charset="0"/>
              </a:rPr>
              <a:t>IV. VẬN</a:t>
            </a:r>
            <a:r>
              <a:rPr kumimoji="0" lang="en-US" sz="2400" b="1" i="0" u="none" strike="noStrike" kern="1200" cap="none" spc="0" normalizeH="0" noProof="0" dirty="0" smtClean="0">
                <a:ln>
                  <a:noFill/>
                </a:ln>
                <a:solidFill>
                  <a:srgbClr val="0070C0"/>
                </a:solidFill>
                <a:effectLst/>
                <a:uLnTx/>
                <a:uFillTx/>
                <a:latin typeface="Times New Roman" panose="02020603050405020304" pitchFamily="18" charset="0"/>
                <a:ea typeface="+mj-ea"/>
                <a:cs typeface="Times New Roman" panose="02020603050405020304" pitchFamily="18" charset="0"/>
              </a:rPr>
              <a:t> DỤNG</a:t>
            </a:r>
            <a:endParaRPr kumimoji="0" lang="en-US" sz="2400" b="1" i="0" u="none" strike="noStrike" kern="1200" cap="none" spc="0" normalizeH="0" baseline="0" noProof="0" dirty="0">
              <a:ln>
                <a:noFill/>
              </a:ln>
              <a:solidFill>
                <a:srgbClr val="0070C0"/>
              </a:solidFill>
              <a:effectLst/>
              <a:uLnTx/>
              <a:uFillTx/>
              <a:latin typeface="Times New Roman" panose="02020603050405020304" pitchFamily="18" charset="0"/>
              <a:ea typeface="+mj-ea"/>
              <a:cs typeface="Times New Roman" panose="02020603050405020304" pitchFamily="18" charset="0"/>
            </a:endParaRPr>
          </a:p>
        </p:txBody>
      </p:sp>
      <p:sp>
        <p:nvSpPr>
          <p:cNvPr id="6" name="Rectangle 5"/>
          <p:cNvSpPr/>
          <p:nvPr/>
        </p:nvSpPr>
        <p:spPr>
          <a:xfrm>
            <a:off x="388468" y="1086472"/>
            <a:ext cx="5213816" cy="1015663"/>
          </a:xfrm>
          <a:prstGeom prst="rect">
            <a:avLst/>
          </a:prstGeom>
        </p:spPr>
        <p:txBody>
          <a:bodyPr wrap="square">
            <a:spAutoFit/>
          </a:bodyPr>
          <a:lstStyle/>
          <a:p>
            <a:r>
              <a:rPr lang="vi-VN" sz="2000" dirty="0">
                <a:latin typeface="Times New Roman" panose="02020603050405020304" pitchFamily="18" charset="0"/>
                <a:cs typeface="Times New Roman" panose="02020603050405020304" pitchFamily="18" charset="0"/>
              </a:rPr>
              <a:t>Viết một đoạn văn (khoảng 100 chữ) nêu một vài ưu điểm cửa trò chơi dân gian (cướp cờ) so với trò chơi có sử dụng các thiết bị công nghệ.</a:t>
            </a:r>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52097" y="2609470"/>
            <a:ext cx="2563381" cy="2731156"/>
          </a:xfrm>
          <a:prstGeom prst="rect">
            <a:avLst/>
          </a:prstGeom>
        </p:spPr>
      </p:pic>
      <p:pic>
        <p:nvPicPr>
          <p:cNvPr id="8" name="Picture 7"/>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135796" y="2815298"/>
            <a:ext cx="2430118" cy="2525328"/>
          </a:xfrm>
          <a:prstGeom prst="rect">
            <a:avLst/>
          </a:prstGeom>
        </p:spPr>
      </p:pic>
      <p:pic>
        <p:nvPicPr>
          <p:cNvPr id="9" name="Picture 8"/>
          <p:cNvPicPr>
            <a:picLocks noChangeAspect="1"/>
          </p:cNvPicPr>
          <p:nvPr/>
        </p:nvPicPr>
        <p:blipFill>
          <a:blip r:embed="rId5"/>
          <a:stretch>
            <a:fillRect/>
          </a:stretch>
        </p:blipFill>
        <p:spPr>
          <a:xfrm>
            <a:off x="1431620" y="5751289"/>
            <a:ext cx="2672581" cy="1015663"/>
          </a:xfrm>
          <a:prstGeom prst="rect">
            <a:avLst/>
          </a:prstGeom>
        </p:spPr>
      </p:pic>
      <p:sp>
        <p:nvSpPr>
          <p:cNvPr id="10" name="Rectangle 9"/>
          <p:cNvSpPr/>
          <p:nvPr/>
        </p:nvSpPr>
        <p:spPr>
          <a:xfrm>
            <a:off x="6569490" y="1388972"/>
            <a:ext cx="5092424" cy="4093428"/>
          </a:xfrm>
          <a:prstGeom prst="rect">
            <a:avLst/>
          </a:prstGeom>
        </p:spPr>
        <p:txBody>
          <a:bodyPr wrap="square">
            <a:spAutoFit/>
          </a:bodyPr>
          <a:lstStyle/>
          <a:p>
            <a:pPr algn="just"/>
            <a:r>
              <a:rPr lang="vi-VN" sz="2000" dirty="0" smtClean="0">
                <a:latin typeface="Times New Roman" panose="02020603050405020304" pitchFamily="18" charset="0"/>
                <a:cs typeface="Times New Roman" panose="02020603050405020304" pitchFamily="18" charset="0"/>
              </a:rPr>
              <a:t>Hiện nay, cùng với sự phát triển của công nghệ thông tin, trẻ em được tiếp cận với các sản phẩm công nghệ như : Ipad, Smartphone, tivi, máy tính,..từ rất sớm. Chính vì vậy, rất nhiều đứa trẻ ít khi biết đến các trò chơi dân gian đầy thú vị. Và hơn cả, chúng ít khi biết rằng từ lâu, những trò chơi dân gian Việt Nam đã trở thành một món ăn tinh thần quen thuộc không thể thiếu trong cuộc sống con người từ xa xưa đến hiện đại. Sở dĩ những trò chơi dân gian lại lưu giữ được đến ngày nay vì nó có rất nhiều  ưu điểm. </a:t>
            </a:r>
            <a:endParaRPr lang="en-US" sz="2000" dirty="0" smtClean="0">
              <a:latin typeface="Times New Roman" panose="02020603050405020304" pitchFamily="18" charset="0"/>
              <a:cs typeface="Times New Roman" panose="02020603050405020304" pitchFamily="18" charset="0"/>
            </a:endParaRPr>
          </a:p>
          <a:p>
            <a:pPr algn="just"/>
            <a:endParaRPr lang="vi-VN" sz="2000" dirty="0">
              <a:latin typeface="Times New Roman" panose="02020603050405020304" pitchFamily="18" charset="0"/>
              <a:cs typeface="Times New Roman" panose="02020603050405020304" pitchFamily="18" charset="0"/>
            </a:endParaRPr>
          </a:p>
        </p:txBody>
      </p:sp>
      <p:pic>
        <p:nvPicPr>
          <p:cNvPr id="11" name="图片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0298154" y="5143061"/>
            <a:ext cx="1363760" cy="1216456"/>
          </a:xfrm>
          <a:prstGeom prst="rect">
            <a:avLst/>
          </a:prstGeom>
        </p:spPr>
      </p:pic>
    </p:spTree>
    <p:extLst>
      <p:ext uri="{BB962C8B-B14F-4D97-AF65-F5344CB8AC3E}">
        <p14:creationId xmlns:p14="http://schemas.microsoft.com/office/powerpoint/2010/main" val="30704850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6" presetClass="entr" presetSubtype="16"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circle(in)">
                                      <p:cBhvr>
                                        <p:cTn id="7" dur="20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6"/>
                                        </p:tgtEl>
                                        <p:attrNameLst>
                                          <p:attrName>style.visibility</p:attrName>
                                        </p:attrNameLst>
                                      </p:cBhvr>
                                      <p:to>
                                        <p:strVal val="visible"/>
                                      </p:to>
                                    </p:set>
                                    <p:animEffect transition="in" filter="barn(inVertical)">
                                      <p:cBhvr>
                                        <p:cTn id="12" dur="500"/>
                                        <p:tgtEl>
                                          <p:spTgt spid="6"/>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4" fill="hold" grpId="0" nodeType="click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wipe(down)">
                                      <p:cBhvr>
                                        <p:cTn id="17" dur="500"/>
                                        <p:tgtEl>
                                          <p:spTgt spid="10"/>
                                        </p:tgtEl>
                                      </p:cBhvr>
                                    </p:animEffect>
                                  </p:childTnLst>
                                </p:cTn>
                              </p:par>
                              <p:par>
                                <p:cTn id="18" presetID="2" presetClass="entr" presetSubtype="2" decel="100000" fill="hold" nodeType="withEffect">
                                  <p:stCondLst>
                                    <p:cond delay="1000"/>
                                  </p:stCondLst>
                                  <p:childTnLst>
                                    <p:set>
                                      <p:cBhvr>
                                        <p:cTn id="19" dur="1" fill="hold">
                                          <p:stCondLst>
                                            <p:cond delay="0"/>
                                          </p:stCondLst>
                                        </p:cTn>
                                        <p:tgtEl>
                                          <p:spTgt spid="11"/>
                                        </p:tgtEl>
                                        <p:attrNameLst>
                                          <p:attrName>style.visibility</p:attrName>
                                        </p:attrNameLst>
                                      </p:cBhvr>
                                      <p:to>
                                        <p:strVal val="visible"/>
                                      </p:to>
                                    </p:set>
                                    <p:anim calcmode="lin" valueType="num">
                                      <p:cBhvr additive="base">
                                        <p:cTn id="20" dur="500" fill="hold"/>
                                        <p:tgtEl>
                                          <p:spTgt spid="11"/>
                                        </p:tgtEl>
                                        <p:attrNameLst>
                                          <p:attrName>ppt_x</p:attrName>
                                        </p:attrNameLst>
                                      </p:cBhvr>
                                      <p:tavLst>
                                        <p:tav tm="0">
                                          <p:val>
                                            <p:strVal val="1+#ppt_w/2"/>
                                          </p:val>
                                        </p:tav>
                                        <p:tav tm="100000">
                                          <p:val>
                                            <p:strVal val="#ppt_x"/>
                                          </p:val>
                                        </p:tav>
                                      </p:tavLst>
                                    </p:anim>
                                    <p:anim calcmode="lin" valueType="num">
                                      <p:cBhvr additive="base">
                                        <p:cTn id="21" dur="500" fill="hold"/>
                                        <p:tgtEl>
                                          <p:spTgt spid="11"/>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10"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p:cNvPicPr>
            <a:picLocks noChangeAspect="1"/>
          </p:cNvPicPr>
          <p:nvPr/>
        </p:nvPicPr>
        <p:blipFill>
          <a:blip r:embed="rId2"/>
          <a:stretch>
            <a:fillRect/>
          </a:stretch>
        </p:blipFill>
        <p:spPr>
          <a:xfrm>
            <a:off x="3164231" y="83291"/>
            <a:ext cx="6049068" cy="824277"/>
          </a:xfrm>
          <a:prstGeom prst="rect">
            <a:avLst/>
          </a:prstGeom>
        </p:spPr>
      </p:pic>
      <p:sp>
        <p:nvSpPr>
          <p:cNvPr id="12" name="TextBox 11">
            <a:extLst>
              <a:ext uri="{FF2B5EF4-FFF2-40B4-BE49-F238E27FC236}">
                <a16:creationId xmlns:a16="http://schemas.microsoft.com/office/drawing/2014/main" id="{B8C1E836-4924-4C70-82DE-A777ED298D60}"/>
              </a:ext>
            </a:extLst>
          </p:cNvPr>
          <p:cNvSpPr txBox="1"/>
          <p:nvPr/>
        </p:nvSpPr>
        <p:spPr>
          <a:xfrm>
            <a:off x="3470633" y="19299"/>
            <a:ext cx="5953553" cy="861774"/>
          </a:xfrm>
          <a:prstGeom prst="rect">
            <a:avLst/>
          </a:prstGeom>
          <a:noFill/>
        </p:spPr>
        <p:txBody>
          <a:bodyPr wrap="square" rtlCol="0">
            <a:spAutoFit/>
          </a:bodyPr>
          <a:lstStyle/>
          <a:p>
            <a:r>
              <a:rPr lang="en-US" dirty="0">
                <a:latin typeface="Times New Roman" panose="02020603050405020304" pitchFamily="18" charset="0"/>
                <a:cs typeface="Times New Roman" panose="02020603050405020304" pitchFamily="18" charset="0"/>
              </a:rPr>
              <a:t>            </a:t>
            </a:r>
            <a:r>
              <a:rPr lang="en-US" sz="3200" b="1" dirty="0" smtClean="0">
                <a:solidFill>
                  <a:srgbClr val="002060"/>
                </a:solidFill>
                <a:latin typeface="Times New Roman" panose="02020603050405020304" pitchFamily="18" charset="0"/>
                <a:cs typeface="Times New Roman" panose="02020603050405020304" pitchFamily="18" charset="0"/>
              </a:rPr>
              <a:t>TRÒ CHƠI CƯỚP CỜ</a:t>
            </a:r>
            <a:endParaRPr lang="en-US" sz="3200" b="1" dirty="0">
              <a:solidFill>
                <a:srgbClr val="002060"/>
              </a:solidFill>
              <a:latin typeface="Times New Roman" panose="02020603050405020304" pitchFamily="18" charset="0"/>
              <a:cs typeface="Times New Roman" panose="02020603050405020304" pitchFamily="18" charset="0"/>
            </a:endParaRPr>
          </a:p>
          <a:p>
            <a:r>
              <a:rPr lang="en-US" b="1" i="1" dirty="0">
                <a:solidFill>
                  <a:srgbClr val="002060"/>
                </a:solidFill>
                <a:latin typeface="#9Slide05 Claudia" pitchFamily="2" charset="0"/>
                <a:cs typeface="Times New Roman" panose="02020603050405020304" pitchFamily="18" charset="0"/>
              </a:rPr>
              <a:t>                                          </a:t>
            </a:r>
            <a:r>
              <a:rPr lang="en-US" dirty="0" smtClean="0"/>
              <a:t>(</a:t>
            </a:r>
            <a:r>
              <a:rPr lang="en-US" dirty="0"/>
              <a:t>Theo </a:t>
            </a:r>
            <a:r>
              <a:rPr lang="en-US" b="1" dirty="0" err="1"/>
              <a:t>Nguyễn</a:t>
            </a:r>
            <a:r>
              <a:rPr lang="en-US" b="1" dirty="0"/>
              <a:t> </a:t>
            </a:r>
            <a:r>
              <a:rPr lang="en-US" b="1" dirty="0" err="1"/>
              <a:t>Thi</a:t>
            </a:r>
            <a:r>
              <a:rPr lang="en-US" b="1" dirty="0"/>
              <a:t>̣ </a:t>
            </a:r>
            <a:r>
              <a:rPr lang="en-US" b="1" dirty="0" err="1"/>
              <a:t>Thanh</a:t>
            </a:r>
            <a:r>
              <a:rPr lang="en-US" b="1" dirty="0"/>
              <a:t> </a:t>
            </a:r>
            <a:r>
              <a:rPr lang="en-US" b="1" dirty="0" err="1"/>
              <a:t>Thuy</a:t>
            </a:r>
            <a:r>
              <a:rPr lang="en-US" b="1" dirty="0"/>
              <a:t>̉</a:t>
            </a:r>
            <a:r>
              <a:rPr lang="en-US" dirty="0"/>
              <a:t>)</a:t>
            </a:r>
          </a:p>
        </p:txBody>
      </p:sp>
      <p:pic>
        <p:nvPicPr>
          <p:cNvPr id="3" name="Picture 2"/>
          <p:cNvPicPr>
            <a:picLocks noChangeAspect="1"/>
          </p:cNvPicPr>
          <p:nvPr/>
        </p:nvPicPr>
        <p:blipFill>
          <a:blip r:embed="rId3"/>
          <a:stretch>
            <a:fillRect/>
          </a:stretch>
        </p:blipFill>
        <p:spPr>
          <a:xfrm>
            <a:off x="488418" y="377093"/>
            <a:ext cx="1234366" cy="971698"/>
          </a:xfrm>
          <a:prstGeom prst="rect">
            <a:avLst/>
          </a:prstGeom>
        </p:spPr>
      </p:pic>
      <p:sp>
        <p:nvSpPr>
          <p:cNvPr id="4" name="Rectangle 3"/>
          <p:cNvSpPr/>
          <p:nvPr/>
        </p:nvSpPr>
        <p:spPr>
          <a:xfrm>
            <a:off x="6462552" y="1429855"/>
            <a:ext cx="5367131" cy="4093428"/>
          </a:xfrm>
          <a:prstGeom prst="rect">
            <a:avLst/>
          </a:prstGeom>
        </p:spPr>
        <p:txBody>
          <a:bodyPr wrap="square">
            <a:spAutoFit/>
          </a:bodyPr>
          <a:lstStyle/>
          <a:p>
            <a:pPr algn="just"/>
            <a:r>
              <a:rPr lang="vi-VN" sz="2000" dirty="0">
                <a:latin typeface="Times New Roman" panose="02020603050405020304" pitchFamily="18" charset="0"/>
                <a:cs typeface="Times New Roman" panose="02020603050405020304" pitchFamily="18" charset="0"/>
              </a:rPr>
              <a:t>Ngoài việc tạo ra một sân chơi lành mạnh và bổ ích thì những trò chơi dân gian còn giúp chúng ta rèn luyện những kỹ năng sống vô cùng thiết thực (điển hình như sự khéo léo, nhanh tay, lẹ mắt, giữ thăng bằng…). Đồng thời, nó giúp các người chơi phát huy sự linh hoạt, nhanh nhạy và cách xử lý vấn đề thông minh hơn. Thêm vào đó, các trò chơi dân gian cũng phù hợp với nhiều đối tượng lứa tuổi từ trẻ con, trai gái đến những người trung niên hoặc người lớn tuổi. Và cũng chính vì những ưu điểm đó mà trò chơi dân gian đã tạo nên một nét đẹp trong nền văn hóa của truyền thống Việt Nam, khác biệt hoàn toàn so với các trò chơi công nghệ.</a:t>
            </a:r>
          </a:p>
        </p:txBody>
      </p:sp>
      <p:pic>
        <p:nvPicPr>
          <p:cNvPr id="17" name="Picture 1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38844" y="1429855"/>
            <a:ext cx="2563381" cy="3110225"/>
          </a:xfrm>
          <a:prstGeom prst="rect">
            <a:avLst/>
          </a:prstGeom>
        </p:spPr>
      </p:pic>
      <p:pic>
        <p:nvPicPr>
          <p:cNvPr id="18" name="Picture 1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135796" y="2650435"/>
            <a:ext cx="2430118" cy="3008243"/>
          </a:xfrm>
          <a:prstGeom prst="rect">
            <a:avLst/>
          </a:prstGeom>
        </p:spPr>
      </p:pic>
      <p:pic>
        <p:nvPicPr>
          <p:cNvPr id="5" name="Picture 4"/>
          <p:cNvPicPr>
            <a:picLocks noChangeAspect="1"/>
          </p:cNvPicPr>
          <p:nvPr/>
        </p:nvPicPr>
        <p:blipFill>
          <a:blip r:embed="rId6" cstate="hqprint">
            <a:extLst>
              <a:ext uri="{28A0092B-C50C-407E-A947-70E740481C1C}">
                <a14:useLocalDpi xmlns:a14="http://schemas.microsoft.com/office/drawing/2010/main" val="0"/>
              </a:ext>
            </a:extLst>
          </a:blip>
          <a:stretch>
            <a:fillRect/>
          </a:stretch>
        </p:blipFill>
        <p:spPr>
          <a:xfrm>
            <a:off x="740921" y="5523283"/>
            <a:ext cx="1759226" cy="1040296"/>
          </a:xfrm>
          <a:prstGeom prst="rect">
            <a:avLst/>
          </a:prstGeom>
        </p:spPr>
      </p:pic>
    </p:spTree>
    <p:extLst>
      <p:ext uri="{BB962C8B-B14F-4D97-AF65-F5344CB8AC3E}">
        <p14:creationId xmlns:p14="http://schemas.microsoft.com/office/powerpoint/2010/main" val="2588827891"/>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352"/>
        <p:cNvGrpSpPr/>
        <p:nvPr/>
      </p:nvGrpSpPr>
      <p:grpSpPr>
        <a:xfrm>
          <a:off x="0" y="0"/>
          <a:ext cx="0" cy="0"/>
          <a:chOff x="0" y="0"/>
          <a:chExt cx="0" cy="0"/>
        </a:xfrm>
      </p:grpSpPr>
      <p:cxnSp>
        <p:nvCxnSpPr>
          <p:cNvPr id="355" name="Google Shape;355;p32"/>
          <p:cNvCxnSpPr/>
          <p:nvPr/>
        </p:nvCxnSpPr>
        <p:spPr>
          <a:xfrm>
            <a:off x="2783567" y="4592517"/>
            <a:ext cx="3229600" cy="0"/>
          </a:xfrm>
          <a:prstGeom prst="straightConnector1">
            <a:avLst/>
          </a:prstGeom>
          <a:noFill/>
          <a:ln w="9525" cap="flat" cmpd="sng">
            <a:solidFill>
              <a:schemeClr val="accent2"/>
            </a:solidFill>
            <a:prstDash val="solid"/>
            <a:round/>
            <a:headEnd type="none" w="med" len="med"/>
            <a:tailEnd type="none" w="med" len="med"/>
          </a:ln>
        </p:spPr>
      </p:cxnSp>
      <p:pic>
        <p:nvPicPr>
          <p:cNvPr id="357" name="Google Shape;357;p32"/>
          <p:cNvPicPr preferRelativeResize="0"/>
          <p:nvPr/>
        </p:nvPicPr>
        <p:blipFill>
          <a:blip r:embed="rId3">
            <a:alphaModFix/>
          </a:blip>
          <a:stretch>
            <a:fillRect/>
          </a:stretch>
        </p:blipFill>
        <p:spPr>
          <a:xfrm rot="2147771">
            <a:off x="7318039" y="4928375"/>
            <a:ext cx="2194592" cy="713680"/>
          </a:xfrm>
          <a:prstGeom prst="rect">
            <a:avLst/>
          </a:prstGeom>
          <a:noFill/>
          <a:ln>
            <a:noFill/>
          </a:ln>
        </p:spPr>
      </p:pic>
      <p:pic>
        <p:nvPicPr>
          <p:cNvPr id="358" name="Google Shape;358;p32"/>
          <p:cNvPicPr preferRelativeResize="0"/>
          <p:nvPr/>
        </p:nvPicPr>
        <p:blipFill>
          <a:blip r:embed="rId3">
            <a:alphaModFix/>
          </a:blip>
          <a:stretch>
            <a:fillRect/>
          </a:stretch>
        </p:blipFill>
        <p:spPr>
          <a:xfrm rot="-1280125">
            <a:off x="11286874" y="2707969"/>
            <a:ext cx="1843457" cy="599489"/>
          </a:xfrm>
          <a:prstGeom prst="rect">
            <a:avLst/>
          </a:prstGeom>
          <a:noFill/>
          <a:ln>
            <a:noFill/>
          </a:ln>
        </p:spPr>
      </p:pic>
      <p:sp>
        <p:nvSpPr>
          <p:cNvPr id="13" name="TextBox 12">
            <a:extLst>
              <a:ext uri="{FF2B5EF4-FFF2-40B4-BE49-F238E27FC236}">
                <a16:creationId xmlns:a16="http://schemas.microsoft.com/office/drawing/2014/main" id="{D116661B-DD41-E5BD-2F44-F50BE1DA1BA0}"/>
              </a:ext>
            </a:extLst>
          </p:cNvPr>
          <p:cNvSpPr txBox="1"/>
          <p:nvPr/>
        </p:nvSpPr>
        <p:spPr>
          <a:xfrm>
            <a:off x="2223248" y="1085734"/>
            <a:ext cx="7745504" cy="2800960"/>
          </a:xfrm>
          <a:prstGeom prst="rect">
            <a:avLst/>
          </a:prstGeom>
          <a:noFill/>
        </p:spPr>
        <p:txBody>
          <a:bodyPr wrap="square">
            <a:spAutoFit/>
          </a:bodyPr>
          <a:lstStyle/>
          <a:p>
            <a:pPr algn="ctr"/>
            <a:r>
              <a:rPr lang="en-US" sz="5867" b="1" dirty="0">
                <a:solidFill>
                  <a:srgbClr val="FF0000"/>
                </a:solidFill>
                <a:latin typeface="Times New Roman" panose="02020603050405020304" pitchFamily="18" charset="0"/>
                <a:ea typeface="Microsoft Sans Serif" panose="020B0604020202020204" pitchFamily="34" charset="0"/>
              </a:rPr>
              <a:t>VĂN BẢN 2 </a:t>
            </a:r>
          </a:p>
          <a:p>
            <a:pPr algn="ctr"/>
            <a:r>
              <a:rPr lang="en-US" sz="5867" b="1" dirty="0">
                <a:solidFill>
                  <a:srgbClr val="FF0000"/>
                </a:solidFill>
                <a:latin typeface="Times New Roman" panose="02020603050405020304" pitchFamily="18" charset="0"/>
                <a:ea typeface="Microsoft Sans Serif" panose="020B0604020202020204" pitchFamily="34" charset="0"/>
              </a:rPr>
              <a:t>CÁCH GỌT CỦ HOA THUỶ TIÊN</a:t>
            </a:r>
            <a:endParaRPr lang="en-US" sz="5867" dirty="0">
              <a:solidFill>
                <a:srgbClr val="000000"/>
              </a:solidFill>
              <a:latin typeface="Microsoft Sans Serif" panose="020B0604020202020204" pitchFamily="34" charset="0"/>
              <a:ea typeface="Microsoft Sans Serif" panose="020B0604020202020204" pitchFamily="34" charset="0"/>
            </a:endParaRPr>
          </a:p>
        </p:txBody>
      </p:sp>
    </p:spTree>
    <p:extLst>
      <p:ext uri="{BB962C8B-B14F-4D97-AF65-F5344CB8AC3E}">
        <p14:creationId xmlns:p14="http://schemas.microsoft.com/office/powerpoint/2010/main" val="248073493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362"/>
        <p:cNvGrpSpPr/>
        <p:nvPr/>
      </p:nvGrpSpPr>
      <p:grpSpPr>
        <a:xfrm>
          <a:off x="0" y="0"/>
          <a:ext cx="0" cy="0"/>
          <a:chOff x="0" y="0"/>
          <a:chExt cx="0" cy="0"/>
        </a:xfrm>
      </p:grpSpPr>
      <p:sp>
        <p:nvSpPr>
          <p:cNvPr id="363" name="Google Shape;363;p33"/>
          <p:cNvSpPr txBox="1">
            <a:spLocks noGrp="1"/>
          </p:cNvSpPr>
          <p:nvPr>
            <p:ph type="title"/>
          </p:nvPr>
        </p:nvSpPr>
        <p:spPr>
          <a:xfrm>
            <a:off x="950801" y="603100"/>
            <a:ext cx="6091873" cy="763600"/>
          </a:xfrm>
          <a:prstGeom prst="rect">
            <a:avLst/>
          </a:prstGeom>
        </p:spPr>
        <p:txBody>
          <a:bodyPr spcFirstLastPara="1" wrap="square" lIns="121900" tIns="121900" rIns="121900" bIns="121900" anchor="ctr" anchorCtr="0">
            <a:noAutofit/>
          </a:bodyPr>
          <a:lstStyle/>
          <a:p>
            <a:r>
              <a:rPr lang="en" sz="5333" dirty="0">
                <a:latin typeface="Times New Roman" panose="02020603050405020304" pitchFamily="18" charset="0"/>
                <a:cs typeface="Times New Roman" panose="02020603050405020304" pitchFamily="18" charset="0"/>
              </a:rPr>
              <a:t>Chuẩn bị đọc </a:t>
            </a:r>
            <a:endParaRPr sz="5333" dirty="0">
              <a:latin typeface="Times New Roman" panose="02020603050405020304" pitchFamily="18" charset="0"/>
              <a:cs typeface="Times New Roman" panose="02020603050405020304" pitchFamily="18" charset="0"/>
            </a:endParaRPr>
          </a:p>
        </p:txBody>
      </p:sp>
      <p:sp>
        <p:nvSpPr>
          <p:cNvPr id="7" name="TextBox 6">
            <a:extLst>
              <a:ext uri="{FF2B5EF4-FFF2-40B4-BE49-F238E27FC236}">
                <a16:creationId xmlns:a16="http://schemas.microsoft.com/office/drawing/2014/main" id="{1D6096DA-A69D-9AEF-49A6-E48AD7A74158}"/>
              </a:ext>
            </a:extLst>
          </p:cNvPr>
          <p:cNvSpPr txBox="1"/>
          <p:nvPr/>
        </p:nvSpPr>
        <p:spPr>
          <a:xfrm>
            <a:off x="573743" y="1879744"/>
            <a:ext cx="11417448" cy="2923877"/>
          </a:xfrm>
          <a:prstGeom prst="rect">
            <a:avLst/>
          </a:prstGeom>
          <a:noFill/>
        </p:spPr>
        <p:txBody>
          <a:bodyPr wrap="square">
            <a:spAutoFit/>
          </a:bodyPr>
          <a:lstStyle/>
          <a:p>
            <a:pPr algn="just">
              <a:lnSpc>
                <a:spcPct val="115000"/>
              </a:lnSpc>
            </a:pPr>
            <a:r>
              <a:rPr lang="en-US" sz="3200" i="1" dirty="0">
                <a:latin typeface="Times New Roman" panose="02020603050405020304" pitchFamily="18" charset="0"/>
                <a:ea typeface="Times New Roman" panose="02020603050405020304" pitchFamily="18" charset="0"/>
              </a:rPr>
              <a:t>Khi </a:t>
            </a:r>
            <a:r>
              <a:rPr lang="en-US" sz="3200" i="1" dirty="0" err="1">
                <a:latin typeface="Times New Roman" panose="02020603050405020304" pitchFamily="18" charset="0"/>
                <a:ea typeface="Times New Roman" panose="02020603050405020304" pitchFamily="18" charset="0"/>
              </a:rPr>
              <a:t>quan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sát</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một</a:t>
            </a:r>
            <a:r>
              <a:rPr lang="en-US" sz="3200" i="1" dirty="0">
                <a:latin typeface="Times New Roman" panose="02020603050405020304" pitchFamily="18" charset="0"/>
                <a:ea typeface="Times New Roman" panose="02020603050405020304" pitchFamily="18" charset="0"/>
              </a:rPr>
              <a:t> ai </a:t>
            </a:r>
            <a:r>
              <a:rPr lang="en-US" sz="3200" i="1" dirty="0" err="1">
                <a:latin typeface="Times New Roman" panose="02020603050405020304" pitchFamily="18" charset="0"/>
                <a:ea typeface="Times New Roman" panose="02020603050405020304" pitchFamily="18" charset="0"/>
              </a:rPr>
              <a:t>đó</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tí</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mần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chăm</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sóc</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mọt</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nhành</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hoa</a:t>
            </a:r>
            <a:r>
              <a:rPr lang="en-US" sz="3200" i="1" dirty="0">
                <a:latin typeface="Times New Roman" panose="02020603050405020304" pitchFamily="18" charset="0"/>
                <a:ea typeface="Times New Roman" panose="02020603050405020304" pitchFamily="18" charset="0"/>
              </a:rPr>
              <a:t> hay </a:t>
            </a:r>
            <a:r>
              <a:rPr lang="en-US" sz="3200" i="1" dirty="0" err="1">
                <a:latin typeface="Times New Roman" panose="02020603050405020304" pitchFamily="18" charset="0"/>
                <a:ea typeface="Times New Roman" panose="02020603050405020304" pitchFamily="18" charset="0"/>
              </a:rPr>
              <a:t>một</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chậu</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cây</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em</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có</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suy</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nghĩ</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như</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thế</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nào</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về</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họ</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Hãy</a:t>
            </a:r>
            <a:r>
              <a:rPr lang="en-US" sz="3200" i="1" dirty="0">
                <a:latin typeface="Times New Roman" panose="02020603050405020304" pitchFamily="18" charset="0"/>
                <a:ea typeface="Times New Roman" panose="02020603050405020304" pitchFamily="18" charset="0"/>
              </a:rPr>
              <a:t> chia </a:t>
            </a:r>
            <a:r>
              <a:rPr lang="en-US" sz="3200" i="1" dirty="0" err="1">
                <a:latin typeface="Times New Roman" panose="02020603050405020304" pitchFamily="18" charset="0"/>
                <a:ea typeface="Times New Roman" panose="02020603050405020304" pitchFamily="18" charset="0"/>
              </a:rPr>
              <a:t>sẻ</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với</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bạn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về</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điểu</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ấy</a:t>
            </a:r>
            <a:r>
              <a:rPr lang="en-US" sz="3200" i="1" dirty="0">
                <a:latin typeface="Times New Roman" panose="02020603050405020304" pitchFamily="18" charset="0"/>
                <a:ea typeface="Times New Roman" panose="02020603050405020304" pitchFamily="18" charset="0"/>
              </a:rPr>
              <a:t>.</a:t>
            </a:r>
            <a:endParaRPr lang="en-US" sz="3200" dirty="0">
              <a:latin typeface="Times New Roman" panose="02020603050405020304" pitchFamily="18" charset="0"/>
              <a:ea typeface="Times New Roman" panose="02020603050405020304" pitchFamily="18" charset="0"/>
            </a:endParaRPr>
          </a:p>
          <a:p>
            <a:pPr marR="320879" algn="just">
              <a:lnSpc>
                <a:spcPct val="115000"/>
              </a:lnSpc>
              <a:tabLst>
                <a:tab pos="299713" algn="l"/>
              </a:tabLst>
            </a:pP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Dựa</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vào</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nhan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đề</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hình</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ảnh</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minh</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hoạ</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và</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đọc</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lướt</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toàn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văn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bản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em</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dự</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đoán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văn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bản</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này</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sẽ</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viết</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về</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việc</a:t>
            </a:r>
            <a:r>
              <a:rPr lang="en-US" sz="3200" i="1" dirty="0">
                <a:latin typeface="Times New Roman" panose="02020603050405020304" pitchFamily="18" charset="0"/>
                <a:ea typeface="Times New Roman" panose="02020603050405020304" pitchFamily="18" charset="0"/>
              </a:rPr>
              <a:t> </a:t>
            </a:r>
            <a:r>
              <a:rPr lang="en-US" sz="3200" i="1" dirty="0" err="1">
                <a:latin typeface="Times New Roman" panose="02020603050405020304" pitchFamily="18" charset="0"/>
                <a:ea typeface="Times New Roman" panose="02020603050405020304" pitchFamily="18" charset="0"/>
              </a:rPr>
              <a:t>gi</a:t>
            </a:r>
            <a:r>
              <a:rPr lang="en-US" sz="3200" i="1" dirty="0">
                <a:latin typeface="Times New Roman" panose="02020603050405020304" pitchFamily="18" charset="0"/>
                <a:ea typeface="Times New Roman" panose="02020603050405020304" pitchFamily="18" charset="0"/>
              </a:rPr>
              <a:t>̀?</a:t>
            </a:r>
            <a:endParaRPr lang="en-US" sz="3200" dirty="0">
              <a:latin typeface="Times New Roman" panose="02020603050405020304" pitchFamily="18" charset="0"/>
              <a:ea typeface="Times New Roman" panose="02020603050405020304" pitchFamily="18" charset="0"/>
            </a:endParaRPr>
          </a:p>
        </p:txBody>
      </p:sp>
    </p:spTree>
    <p:extLst>
      <p:ext uri="{BB962C8B-B14F-4D97-AF65-F5344CB8AC3E}">
        <p14:creationId xmlns:p14="http://schemas.microsoft.com/office/powerpoint/2010/main" val="212244558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450"/>
        <p:cNvGrpSpPr/>
        <p:nvPr/>
      </p:nvGrpSpPr>
      <p:grpSpPr>
        <a:xfrm>
          <a:off x="0" y="0"/>
          <a:ext cx="0" cy="0"/>
          <a:chOff x="0" y="0"/>
          <a:chExt cx="0" cy="0"/>
        </a:xfrm>
      </p:grpSpPr>
      <p:sp>
        <p:nvSpPr>
          <p:cNvPr id="454" name="Google Shape;454;p40"/>
          <p:cNvSpPr txBox="1">
            <a:spLocks noGrp="1"/>
          </p:cNvSpPr>
          <p:nvPr>
            <p:ph type="title"/>
          </p:nvPr>
        </p:nvSpPr>
        <p:spPr>
          <a:xfrm>
            <a:off x="663929" y="149924"/>
            <a:ext cx="10290400" cy="763600"/>
          </a:xfrm>
          <a:prstGeom prst="rect">
            <a:avLst/>
          </a:prstGeom>
        </p:spPr>
        <p:txBody>
          <a:bodyPr spcFirstLastPara="1" wrap="square" lIns="121900" tIns="121900" rIns="121900" bIns="121900" anchor="t" anchorCtr="0">
            <a:noAutofit/>
          </a:bodyPr>
          <a:lstStyle/>
          <a:p>
            <a:r>
              <a:rPr lang="en-US" b="1" dirty="0">
                <a:latin typeface="Times New Roman" panose="02020603050405020304" pitchFamily="18" charset="0"/>
                <a:cs typeface="Times New Roman" panose="02020603050405020304" pitchFamily="18" charset="0"/>
              </a:rPr>
              <a:t>S</a:t>
            </a:r>
            <a:r>
              <a:rPr lang="en" b="1" dirty="0">
                <a:latin typeface="Times New Roman" panose="02020603050405020304" pitchFamily="18" charset="0"/>
                <a:cs typeface="Times New Roman" panose="02020603050405020304" pitchFamily="18" charset="0"/>
              </a:rPr>
              <a:t>uy ngẫm và phản hồi </a:t>
            </a:r>
            <a:endParaRPr b="1" dirty="0">
              <a:latin typeface="Times New Roman" panose="02020603050405020304" pitchFamily="18" charset="0"/>
              <a:cs typeface="Times New Roman" panose="02020603050405020304" pitchFamily="18" charset="0"/>
            </a:endParaRPr>
          </a:p>
        </p:txBody>
      </p:sp>
      <p:sp>
        <p:nvSpPr>
          <p:cNvPr id="10" name="TextBox 9">
            <a:extLst>
              <a:ext uri="{FF2B5EF4-FFF2-40B4-BE49-F238E27FC236}">
                <a16:creationId xmlns:a16="http://schemas.microsoft.com/office/drawing/2014/main" id="{DCCF6D7C-4A23-7F01-F0EE-0225E61A53D0}"/>
              </a:ext>
            </a:extLst>
          </p:cNvPr>
          <p:cNvSpPr txBox="1"/>
          <p:nvPr/>
        </p:nvSpPr>
        <p:spPr>
          <a:xfrm>
            <a:off x="272528" y="1090108"/>
            <a:ext cx="11919473" cy="954107"/>
          </a:xfrm>
          <a:prstGeom prst="rect">
            <a:avLst/>
          </a:prstGeom>
          <a:noFill/>
        </p:spPr>
        <p:txBody>
          <a:bodyPr wrap="square" rtlCol="0">
            <a:spAutoFit/>
          </a:bodyPr>
          <a:lstStyle/>
          <a:p>
            <a:r>
              <a:rPr lang="en-US" sz="3200" b="1" dirty="0">
                <a:solidFill>
                  <a:srgbClr val="C00000"/>
                </a:solidFill>
                <a:latin typeface="Times New Roman" panose="02020603050405020304" pitchFamily="18" charset="0"/>
                <a:ea typeface="Times New Roman" panose="02020603050405020304" pitchFamily="18" charset="0"/>
              </a:rPr>
              <a:t>1.  </a:t>
            </a:r>
            <a:r>
              <a:rPr lang="en-US" sz="3200" b="1" dirty="0" err="1">
                <a:solidFill>
                  <a:srgbClr val="C00000"/>
                </a:solidFill>
                <a:latin typeface="Times New Roman" panose="02020603050405020304" pitchFamily="18" charset="0"/>
                <a:ea typeface="Times New Roman" panose="02020603050405020304" pitchFamily="18" charset="0"/>
              </a:rPr>
              <a:t>Đặc</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điểm</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văn</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bản</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thông</a:t>
            </a:r>
            <a:r>
              <a:rPr lang="en-US" sz="3200" b="1" dirty="0">
                <a:solidFill>
                  <a:srgbClr val="C00000"/>
                </a:solidFill>
                <a:latin typeface="Times New Roman" panose="02020603050405020304" pitchFamily="18" charset="0"/>
                <a:ea typeface="Times New Roman" panose="02020603050405020304" pitchFamily="18" charset="0"/>
              </a:rPr>
              <a:t> tin </a:t>
            </a:r>
            <a:r>
              <a:rPr lang="en-US" sz="3200" b="1" dirty="0" err="1">
                <a:solidFill>
                  <a:srgbClr val="C00000"/>
                </a:solidFill>
                <a:latin typeface="Times New Roman" panose="02020603050405020304" pitchFamily="18" charset="0"/>
                <a:ea typeface="Times New Roman" panose="02020603050405020304" pitchFamily="18" charset="0"/>
              </a:rPr>
              <a:t>cách</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gọt</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củ</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hoa</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thủy</a:t>
            </a:r>
            <a:r>
              <a:rPr lang="en-US" sz="3200" b="1" dirty="0">
                <a:solidFill>
                  <a:srgbClr val="C00000"/>
                </a:solidFill>
                <a:latin typeface="Times New Roman" panose="02020603050405020304" pitchFamily="18" charset="0"/>
                <a:ea typeface="Times New Roman" panose="02020603050405020304" pitchFamily="18" charset="0"/>
              </a:rPr>
              <a:t> </a:t>
            </a:r>
            <a:r>
              <a:rPr lang="en-US" sz="3200" b="1" dirty="0" err="1">
                <a:solidFill>
                  <a:srgbClr val="C00000"/>
                </a:solidFill>
                <a:latin typeface="Times New Roman" panose="02020603050405020304" pitchFamily="18" charset="0"/>
                <a:ea typeface="Times New Roman" panose="02020603050405020304" pitchFamily="18" charset="0"/>
              </a:rPr>
              <a:t>tiên</a:t>
            </a:r>
            <a:r>
              <a:rPr lang="en-US" sz="3200" b="1" dirty="0">
                <a:solidFill>
                  <a:srgbClr val="C00000"/>
                </a:solidFill>
                <a:latin typeface="Times New Roman" panose="02020603050405020304" pitchFamily="18" charset="0"/>
                <a:ea typeface="Times New Roman" panose="02020603050405020304" pitchFamily="18" charset="0"/>
              </a:rPr>
              <a:t> </a:t>
            </a:r>
            <a:endParaRPr lang="en-US" sz="3200" dirty="0">
              <a:latin typeface="Times New Roman" panose="02020603050405020304" pitchFamily="18" charset="0"/>
              <a:ea typeface="Times New Roman" panose="02020603050405020304" pitchFamily="18" charset="0"/>
            </a:endParaRPr>
          </a:p>
          <a:p>
            <a:endParaRPr lang="en-US" sz="2400" dirty="0"/>
          </a:p>
        </p:txBody>
      </p:sp>
      <p:graphicFrame>
        <p:nvGraphicFramePr>
          <p:cNvPr id="11" name="Table 10">
            <a:extLst>
              <a:ext uri="{FF2B5EF4-FFF2-40B4-BE49-F238E27FC236}">
                <a16:creationId xmlns:a16="http://schemas.microsoft.com/office/drawing/2014/main" id="{86CF27E0-65F8-255A-6C47-86825D6093F8}"/>
              </a:ext>
            </a:extLst>
          </p:cNvPr>
          <p:cNvGraphicFramePr>
            <a:graphicFrameLocks noGrp="1"/>
          </p:cNvGraphicFramePr>
          <p:nvPr>
            <p:extLst/>
          </p:nvPr>
        </p:nvGraphicFramePr>
        <p:xfrm>
          <a:off x="663930" y="2169503"/>
          <a:ext cx="11284231" cy="3987179"/>
        </p:xfrm>
        <a:graphic>
          <a:graphicData uri="http://schemas.openxmlformats.org/drawingml/2006/table">
            <a:tbl>
              <a:tblPr firstRow="1" firstCol="1" bandRow="1"/>
              <a:tblGrid>
                <a:gridCol w="6799848">
                  <a:extLst>
                    <a:ext uri="{9D8B030D-6E8A-4147-A177-3AD203B41FA5}">
                      <a16:colId xmlns:a16="http://schemas.microsoft.com/office/drawing/2014/main" val="4135246073"/>
                    </a:ext>
                  </a:extLst>
                </a:gridCol>
                <a:gridCol w="4484383">
                  <a:extLst>
                    <a:ext uri="{9D8B030D-6E8A-4147-A177-3AD203B41FA5}">
                      <a16:colId xmlns:a16="http://schemas.microsoft.com/office/drawing/2014/main" val="3810678435"/>
                    </a:ext>
                  </a:extLst>
                </a:gridCol>
              </a:tblGrid>
              <a:tr h="654304">
                <a:tc gridSpan="2">
                  <a:txBody>
                    <a:bodyPr/>
                    <a:lstStyle/>
                    <a:p>
                      <a:pPr marR="30480" algn="ctr">
                        <a:lnSpc>
                          <a:spcPct val="115000"/>
                        </a:lnSpc>
                      </a:pPr>
                      <a:r>
                        <a:rPr lang="en-US" sz="3700" dirty="0" err="1">
                          <a:solidFill>
                            <a:srgbClr val="FF0000"/>
                          </a:solidFill>
                          <a:effectLst/>
                          <a:latin typeface="Times New Roman" panose="02020603050405020304" pitchFamily="18" charset="0"/>
                          <a:cs typeface="Times New Roman" panose="02020603050405020304" pitchFamily="18" charset="0"/>
                        </a:rPr>
                        <a:t>Đặc</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điểm</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văn</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bản</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thông</a:t>
                      </a:r>
                      <a:r>
                        <a:rPr lang="en-US" sz="3700" dirty="0">
                          <a:solidFill>
                            <a:srgbClr val="FF0000"/>
                          </a:solidFill>
                          <a:effectLst/>
                          <a:latin typeface="Times New Roman" panose="02020603050405020304" pitchFamily="18" charset="0"/>
                          <a:cs typeface="Times New Roman" panose="02020603050405020304" pitchFamily="18" charset="0"/>
                        </a:rPr>
                        <a:t> tin </a:t>
                      </a:r>
                      <a:r>
                        <a:rPr lang="en-US" sz="3700" dirty="0" err="1">
                          <a:solidFill>
                            <a:srgbClr val="FF0000"/>
                          </a:solidFill>
                          <a:effectLst/>
                          <a:latin typeface="Times New Roman" panose="02020603050405020304" pitchFamily="18" charset="0"/>
                          <a:cs typeface="Times New Roman" panose="02020603050405020304" pitchFamily="18" charset="0"/>
                        </a:rPr>
                        <a:t>cách</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gọt</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củ</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hoa</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thủy</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tiên</a:t>
                      </a:r>
                      <a:r>
                        <a:rPr lang="en-US" sz="3700" dirty="0">
                          <a:solidFill>
                            <a:srgbClr val="FF0000"/>
                          </a:solidFill>
                          <a:effectLst/>
                          <a:latin typeface="Times New Roman" panose="02020603050405020304" pitchFamily="18" charset="0"/>
                          <a:cs typeface="Times New Roman" panose="02020603050405020304" pitchFamily="18" charset="0"/>
                        </a:rPr>
                        <a:t> </a:t>
                      </a:r>
                      <a:endParaRPr lang="en-US" sz="37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hMerge="1">
                  <a:txBody>
                    <a:bodyPr/>
                    <a:lstStyle/>
                    <a:p>
                      <a:endParaRPr lang="en-US"/>
                    </a:p>
                  </a:txBody>
                  <a:tcPr/>
                </a:tc>
                <a:extLst>
                  <a:ext uri="{0D108BD9-81ED-4DB2-BD59-A6C34878D82A}">
                    <a16:rowId xmlns:a16="http://schemas.microsoft.com/office/drawing/2014/main" val="1081216670"/>
                  </a:ext>
                </a:extLst>
              </a:tr>
              <a:tr h="654304">
                <a:tc>
                  <a:txBody>
                    <a:bodyPr/>
                    <a:lstStyle/>
                    <a:p>
                      <a:pPr marL="342900" lvl="0" indent="-342900" algn="l">
                        <a:lnSpc>
                          <a:spcPct val="115000"/>
                        </a:lnSpc>
                        <a:spcBef>
                          <a:spcPts val="600"/>
                        </a:spcBef>
                        <a:spcAft>
                          <a:spcPts val="600"/>
                        </a:spcAft>
                        <a:buFont typeface="+mj-lt"/>
                        <a:buAutoNum type="arabicPeriod"/>
                      </a:pPr>
                      <a:r>
                        <a:rPr lang="en-US" sz="3700" dirty="0" err="1">
                          <a:effectLst/>
                          <a:latin typeface="Times New Roman" panose="02020603050405020304" pitchFamily="18" charset="0"/>
                          <a:cs typeface="Times New Roman" panose="02020603050405020304" pitchFamily="18" charset="0"/>
                        </a:rPr>
                        <a:t>Mục</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đích</a:t>
                      </a:r>
                      <a:r>
                        <a:rPr lang="en-US" sz="3700" dirty="0">
                          <a:effectLst/>
                          <a:latin typeface="Times New Roman" panose="02020603050405020304" pitchFamily="18" charset="0"/>
                          <a:cs typeface="Times New Roman" panose="02020603050405020304" pitchFamily="18" charset="0"/>
                        </a:rPr>
                        <a:t> </a:t>
                      </a: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marR="30480" algn="just">
                        <a:lnSpc>
                          <a:spcPct val="115000"/>
                        </a:lnSpc>
                      </a:pPr>
                      <a:endParaRPr lang="en-US" sz="37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674753421"/>
                  </a:ext>
                </a:extLst>
              </a:tr>
              <a:tr h="861216">
                <a:tc>
                  <a:txBody>
                    <a:bodyPr/>
                    <a:lstStyle/>
                    <a:p>
                      <a:pPr marL="0" lvl="0" indent="0" algn="just">
                        <a:lnSpc>
                          <a:spcPct val="115000"/>
                        </a:lnSpc>
                        <a:spcBef>
                          <a:spcPts val="600"/>
                        </a:spcBef>
                        <a:spcAft>
                          <a:spcPts val="600"/>
                        </a:spcAft>
                        <a:buFont typeface="+mj-lt"/>
                        <a:buNone/>
                      </a:pPr>
                      <a:r>
                        <a:rPr lang="en-US" sz="3700" dirty="0">
                          <a:effectLst/>
                          <a:latin typeface="Times New Roman" panose="02020603050405020304" pitchFamily="18" charset="0"/>
                          <a:cs typeface="Times New Roman" panose="02020603050405020304" pitchFamily="18" charset="0"/>
                        </a:rPr>
                        <a:t>2.  </a:t>
                      </a:r>
                      <a:r>
                        <a:rPr lang="en-US" sz="3700" dirty="0" err="1">
                          <a:effectLst/>
                          <a:latin typeface="Times New Roman" panose="02020603050405020304" pitchFamily="18" charset="0"/>
                          <a:cs typeface="Times New Roman" panose="02020603050405020304" pitchFamily="18" charset="0"/>
                        </a:rPr>
                        <a:t>Cấu</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trúc</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văn</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bản</a:t>
                      </a:r>
                      <a:r>
                        <a:rPr lang="en-US" sz="3700" dirty="0">
                          <a:effectLst/>
                          <a:latin typeface="Times New Roman" panose="02020603050405020304" pitchFamily="18" charset="0"/>
                          <a:cs typeface="Times New Roman" panose="02020603050405020304" pitchFamily="18" charset="0"/>
                        </a:rPr>
                        <a:t>:  </a:t>
                      </a:r>
                      <a:endParaRPr lang="en-US" sz="3700" dirty="0">
                        <a:solidFill>
                          <a:srgbClr val="000000"/>
                        </a:solidFill>
                        <a:effectLst/>
                        <a:latin typeface="Times New Roman" panose="02020603050405020304" pitchFamily="18" charset="0"/>
                        <a:ea typeface="Calibri" panose="020F0502020204030204" pitchFamily="34" charset="0"/>
                        <a:cs typeface="Times New Roman" panose="02020603050405020304" pitchFamily="18" charset="0"/>
                      </a:endParaRP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marR="30480" algn="just">
                        <a:lnSpc>
                          <a:spcPct val="115000"/>
                        </a:lnSpc>
                      </a:pPr>
                      <a:r>
                        <a:rPr lang="en-US" sz="3700" dirty="0">
                          <a:effectLst/>
                          <a:latin typeface="Times New Roman" panose="02020603050405020304" pitchFamily="18" charset="0"/>
                          <a:cs typeface="Times New Roman" panose="02020603050405020304" pitchFamily="18" charset="0"/>
                        </a:rPr>
                        <a:t> </a:t>
                      </a:r>
                      <a:endParaRPr lang="en-US" sz="37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2907792744"/>
                  </a:ext>
                </a:extLst>
              </a:tr>
              <a:tr h="1922341">
                <a:tc>
                  <a:txBody>
                    <a:bodyPr/>
                    <a:lstStyle/>
                    <a:p>
                      <a:pPr marL="0" marR="30480" lvl="0" indent="0" algn="just">
                        <a:lnSpc>
                          <a:spcPct val="115000"/>
                        </a:lnSpc>
                        <a:buFont typeface="+mj-lt"/>
                        <a:buNone/>
                      </a:pPr>
                      <a:r>
                        <a:rPr lang="en-US" sz="3700" dirty="0">
                          <a:effectLst/>
                          <a:latin typeface="Times New Roman" panose="02020603050405020304" pitchFamily="18" charset="0"/>
                          <a:cs typeface="Times New Roman" panose="02020603050405020304" pitchFamily="18" charset="0"/>
                        </a:rPr>
                        <a:t>3. </a:t>
                      </a:r>
                      <a:r>
                        <a:rPr lang="en-US" sz="3700" dirty="0" err="1">
                          <a:effectLst/>
                          <a:latin typeface="Times New Roman" panose="02020603050405020304" pitchFamily="18" charset="0"/>
                          <a:cs typeface="Times New Roman" panose="02020603050405020304" pitchFamily="18" charset="0"/>
                        </a:rPr>
                        <a:t>Về</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đặc</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điểm</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hình</a:t>
                      </a:r>
                      <a:r>
                        <a:rPr lang="en-US" sz="3700" dirty="0">
                          <a:effectLst/>
                          <a:latin typeface="Times New Roman" panose="02020603050405020304" pitchFamily="18" charset="0"/>
                          <a:cs typeface="Times New Roman" panose="02020603050405020304" pitchFamily="18" charset="0"/>
                        </a:rPr>
                        <a:t> </a:t>
                      </a:r>
                      <a:r>
                        <a:rPr lang="en-US" sz="3700" dirty="0" err="1">
                          <a:effectLst/>
                          <a:latin typeface="Times New Roman" panose="02020603050405020304" pitchFamily="18" charset="0"/>
                          <a:cs typeface="Times New Roman" panose="02020603050405020304" pitchFamily="18" charset="0"/>
                        </a:rPr>
                        <a:t>thức</a:t>
                      </a:r>
                      <a:endParaRPr lang="en-US" sz="37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algn="just"/>
                      <a:endParaRPr lang="en-US" sz="370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87467" marR="87467" marT="0" marB="0">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3323932469"/>
                  </a:ext>
                </a:extLst>
              </a:tr>
            </a:tbl>
          </a:graphicData>
        </a:graphic>
      </p:graphicFrame>
      <p:sp>
        <p:nvSpPr>
          <p:cNvPr id="12" name="Rectangle 1">
            <a:extLst>
              <a:ext uri="{FF2B5EF4-FFF2-40B4-BE49-F238E27FC236}">
                <a16:creationId xmlns:a16="http://schemas.microsoft.com/office/drawing/2014/main" id="{D20223E7-F2B2-27E0-25E3-AACFF7B98421}"/>
              </a:ext>
            </a:extLst>
          </p:cNvPr>
          <p:cNvSpPr>
            <a:spLocks noChangeArrowheads="1"/>
          </p:cNvSpPr>
          <p:nvPr/>
        </p:nvSpPr>
        <p:spPr bwMode="auto">
          <a:xfrm>
            <a:off x="2194985" y="1595280"/>
            <a:ext cx="246286" cy="49244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121920" tIns="60960" rIns="121920" bIns="60960" numCol="1" anchor="ctr" anchorCtr="0" compatLnSpc="1">
            <a:prstTxWarp prst="textNoShape">
              <a:avLst/>
            </a:prstTxWarp>
            <a:spAutoFit/>
          </a:bodyPr>
          <a:lstStyle/>
          <a:p>
            <a:endParaRPr lang="en-US" sz="2400"/>
          </a:p>
        </p:txBody>
      </p:sp>
    </p:spTree>
    <p:extLst>
      <p:ext uri="{BB962C8B-B14F-4D97-AF65-F5344CB8AC3E}">
        <p14:creationId xmlns:p14="http://schemas.microsoft.com/office/powerpoint/2010/main" val="16973638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Table 6">
            <a:extLst>
              <a:ext uri="{FF2B5EF4-FFF2-40B4-BE49-F238E27FC236}">
                <a16:creationId xmlns:a16="http://schemas.microsoft.com/office/drawing/2014/main" id="{FFF697B5-E384-2821-2254-8280B07507C2}"/>
              </a:ext>
            </a:extLst>
          </p:cNvPr>
          <p:cNvGraphicFramePr>
            <a:graphicFrameLocks noGrp="1"/>
          </p:cNvGraphicFramePr>
          <p:nvPr>
            <p:extLst/>
          </p:nvPr>
        </p:nvGraphicFramePr>
        <p:xfrm>
          <a:off x="490655" y="341973"/>
          <a:ext cx="10740379" cy="996175"/>
        </p:xfrm>
        <a:graphic>
          <a:graphicData uri="http://schemas.openxmlformats.org/drawingml/2006/table">
            <a:tbl>
              <a:tblPr/>
              <a:tblGrid>
                <a:gridCol w="10740379">
                  <a:extLst>
                    <a:ext uri="{9D8B030D-6E8A-4147-A177-3AD203B41FA5}">
                      <a16:colId xmlns:a16="http://schemas.microsoft.com/office/drawing/2014/main" val="3154274979"/>
                    </a:ext>
                  </a:extLst>
                </a:gridCol>
              </a:tblGrid>
              <a:tr h="996175">
                <a:tc>
                  <a:txBody>
                    <a:bodyPr/>
                    <a:lstStyle/>
                    <a:p>
                      <a:pPr algn="l">
                        <a:lnSpc>
                          <a:spcPct val="115000"/>
                        </a:lnSpc>
                      </a:pPr>
                      <a:r>
                        <a:rPr lang="en-US" sz="3700" dirty="0">
                          <a:effectLst/>
                          <a:latin typeface="Times New Roman" panose="02020603050405020304" pitchFamily="18" charset="0"/>
                          <a:cs typeface="Times New Roman" panose="02020603050405020304" pitchFamily="18" charset="0"/>
                        </a:rPr>
                        <a:t>2</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Cách</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triển</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khai</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thông</a:t>
                      </a:r>
                      <a:r>
                        <a:rPr lang="en-US" sz="3700" dirty="0">
                          <a:solidFill>
                            <a:srgbClr val="FF0000"/>
                          </a:solidFill>
                          <a:effectLst/>
                          <a:latin typeface="Times New Roman" panose="02020603050405020304" pitchFamily="18" charset="0"/>
                          <a:cs typeface="Times New Roman" panose="02020603050405020304" pitchFamily="18" charset="0"/>
                        </a:rPr>
                        <a:t> tin </a:t>
                      </a:r>
                      <a:r>
                        <a:rPr lang="en-US" sz="3700" dirty="0" err="1">
                          <a:solidFill>
                            <a:srgbClr val="FF0000"/>
                          </a:solidFill>
                          <a:effectLst/>
                          <a:latin typeface="Times New Roman" panose="02020603050405020304" pitchFamily="18" charset="0"/>
                          <a:cs typeface="Times New Roman" panose="02020603050405020304" pitchFamily="18" charset="0"/>
                        </a:rPr>
                        <a:t>trong</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văn</a:t>
                      </a:r>
                      <a:r>
                        <a:rPr lang="en-US" sz="3700" dirty="0">
                          <a:solidFill>
                            <a:srgbClr val="FF0000"/>
                          </a:solidFill>
                          <a:effectLst/>
                          <a:latin typeface="Times New Roman" panose="02020603050405020304" pitchFamily="18" charset="0"/>
                          <a:cs typeface="Times New Roman" panose="02020603050405020304" pitchFamily="18" charset="0"/>
                        </a:rPr>
                        <a:t> </a:t>
                      </a:r>
                      <a:r>
                        <a:rPr lang="en-US" sz="3700" dirty="0" err="1">
                          <a:solidFill>
                            <a:srgbClr val="FF0000"/>
                          </a:solidFill>
                          <a:effectLst/>
                          <a:latin typeface="Times New Roman" panose="02020603050405020304" pitchFamily="18" charset="0"/>
                          <a:cs typeface="Times New Roman" panose="02020603050405020304" pitchFamily="18" charset="0"/>
                        </a:rPr>
                        <a:t>bản</a:t>
                      </a:r>
                      <a:r>
                        <a:rPr lang="en-US" sz="3700" dirty="0">
                          <a:solidFill>
                            <a:srgbClr val="FF0000"/>
                          </a:solidFill>
                          <a:effectLst/>
                          <a:latin typeface="Times New Roman" panose="02020603050405020304" pitchFamily="18" charset="0"/>
                          <a:cs typeface="Times New Roman" panose="02020603050405020304" pitchFamily="18" charset="0"/>
                        </a:rPr>
                        <a:t>  </a:t>
                      </a:r>
                      <a:endParaRPr lang="en-US" sz="3700" dirty="0">
                        <a:solidFill>
                          <a:srgbClr val="FF0000"/>
                        </a:solidFill>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152400" marR="152400" marT="0" marB="0">
                    <a:lnL w="9525" cap="flat" cmpd="sng">
                      <a:noFill/>
                      <a:prstDash val="solid"/>
                      <a:round/>
                      <a:headEnd type="none" w="sm" len="sm"/>
                      <a:tailEnd type="none" w="sm" len="sm"/>
                    </a:lnL>
                    <a:lnR w="9525" cap="flat" cmpd="sng">
                      <a:noFill/>
                      <a:prstDash val="solid"/>
                      <a:round/>
                      <a:headEnd type="none" w="sm" len="sm"/>
                      <a:tailEnd type="none" w="sm" len="sm"/>
                    </a:lnR>
                    <a:lnT w="9525" cap="flat" cmpd="sng">
                      <a:noFill/>
                      <a:prstDash val="solid"/>
                      <a:round/>
                      <a:headEnd type="none" w="sm" len="sm"/>
                      <a:tailEnd type="none" w="sm" len="sm"/>
                    </a:lnT>
                    <a:lnB w="9525" cap="flat" cmpd="sng">
                      <a:noFill/>
                      <a:prstDash val="solid"/>
                      <a:round/>
                      <a:headEnd type="none" w="sm" len="sm"/>
                      <a:tailEnd type="none" w="sm" len="sm"/>
                    </a:lnB>
                    <a:lnTlToBr w="12700" cmpd="sng">
                      <a:noFill/>
                      <a:prstDash val="solid"/>
                    </a:lnTlToBr>
                    <a:lnBlToTr w="12700" cmpd="sng">
                      <a:noFill/>
                      <a:prstDash val="solid"/>
                    </a:lnBlToTr>
                  </a:tcPr>
                </a:tc>
                <a:extLst>
                  <a:ext uri="{0D108BD9-81ED-4DB2-BD59-A6C34878D82A}">
                    <a16:rowId xmlns:a16="http://schemas.microsoft.com/office/drawing/2014/main" val="661289385"/>
                  </a:ext>
                </a:extLst>
              </a:tr>
            </a:tbl>
          </a:graphicData>
        </a:graphic>
      </p:graphicFrame>
      <p:graphicFrame>
        <p:nvGraphicFramePr>
          <p:cNvPr id="8" name="Table 7">
            <a:extLst>
              <a:ext uri="{FF2B5EF4-FFF2-40B4-BE49-F238E27FC236}">
                <a16:creationId xmlns:a16="http://schemas.microsoft.com/office/drawing/2014/main" id="{2D7B21BA-3CEB-EF31-3433-F728AD9C3475}"/>
              </a:ext>
            </a:extLst>
          </p:cNvPr>
          <p:cNvGraphicFramePr>
            <a:graphicFrameLocks noGrp="1"/>
          </p:cNvGraphicFramePr>
          <p:nvPr>
            <p:extLst/>
          </p:nvPr>
        </p:nvGraphicFramePr>
        <p:xfrm>
          <a:off x="616772" y="1005820"/>
          <a:ext cx="10143949" cy="3239865"/>
        </p:xfrm>
        <a:graphic>
          <a:graphicData uri="http://schemas.openxmlformats.org/drawingml/2006/table">
            <a:tbl>
              <a:tblPr/>
              <a:tblGrid>
                <a:gridCol w="10143949">
                  <a:extLst>
                    <a:ext uri="{9D8B030D-6E8A-4147-A177-3AD203B41FA5}">
                      <a16:colId xmlns:a16="http://schemas.microsoft.com/office/drawing/2014/main" val="2578974456"/>
                    </a:ext>
                  </a:extLst>
                </a:gridCol>
              </a:tblGrid>
              <a:tr h="3239865">
                <a:tc>
                  <a:txBody>
                    <a:bodyPr/>
                    <a:lstStyle/>
                    <a:p>
                      <a:pPr marR="150495" algn="just">
                        <a:lnSpc>
                          <a:spcPct val="115000"/>
                        </a:lnSpc>
                        <a:spcAft>
                          <a:spcPts val="300"/>
                        </a:spcAft>
                      </a:pPr>
                      <a:r>
                        <a:rPr lang="en-US" sz="2400" i="1" dirty="0" err="1">
                          <a:effectLst/>
                          <a:latin typeface="Times New Roman" panose="02020603050405020304" pitchFamily="18" charset="0"/>
                          <a:cs typeface="Times New Roman" panose="02020603050405020304" pitchFamily="18" charset="0"/>
                        </a:rPr>
                        <a:t>Xác</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định</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thông</a:t>
                      </a:r>
                      <a:r>
                        <a:rPr lang="en-US" sz="2400" i="1" dirty="0">
                          <a:effectLst/>
                          <a:latin typeface="Times New Roman" panose="02020603050405020304" pitchFamily="18" charset="0"/>
                          <a:cs typeface="Times New Roman" panose="02020603050405020304" pitchFamily="18" charset="0"/>
                        </a:rPr>
                        <a:t> tin </a:t>
                      </a:r>
                      <a:r>
                        <a:rPr lang="en-US" sz="2400" i="1" dirty="0" err="1">
                          <a:effectLst/>
                          <a:latin typeface="Times New Roman" panose="02020603050405020304" pitchFamily="18" charset="0"/>
                          <a:cs typeface="Times New Roman" panose="02020603050405020304" pitchFamily="18" charset="0"/>
                        </a:rPr>
                        <a:t>cơ</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bản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vá</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cách</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triển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khai</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thông</a:t>
                      </a:r>
                      <a:r>
                        <a:rPr lang="en-US" sz="2400" i="1" dirty="0">
                          <a:effectLst/>
                          <a:latin typeface="Times New Roman" panose="02020603050405020304" pitchFamily="18" charset="0"/>
                          <a:cs typeface="Times New Roman" panose="02020603050405020304" pitchFamily="18" charset="0"/>
                        </a:rPr>
                        <a:t> tin </a:t>
                      </a:r>
                      <a:r>
                        <a:rPr lang="en-US" sz="2400" i="1" dirty="0" err="1">
                          <a:effectLst/>
                          <a:latin typeface="Times New Roman" panose="02020603050405020304" pitchFamily="18" charset="0"/>
                          <a:cs typeface="Times New Roman" panose="02020603050405020304" pitchFamily="18" charset="0"/>
                        </a:rPr>
                        <a:t>trong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đoạn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văn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Phải</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chăm</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chú</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quan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sát</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theo</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dõi</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cách</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nghệ</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nhân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Nguyễn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Phú</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Cường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Đấy</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là</a:t>
                      </a:r>
                      <a:r>
                        <a:rPr lang="en-US" sz="2400" i="1" dirty="0">
                          <a:effectLst/>
                          <a:latin typeface="Times New Roman" panose="02020603050405020304" pitchFamily="18" charset="0"/>
                          <a:cs typeface="Times New Roman" panose="02020603050405020304" pitchFamily="18" charset="0"/>
                        </a:rPr>
                        <a:t> vì, </a:t>
                      </a:r>
                      <a:r>
                        <a:rPr lang="en-US" sz="2400" i="1" dirty="0" err="1">
                          <a:effectLst/>
                          <a:latin typeface="Times New Roman" panose="02020603050405020304" pitchFamily="18" charset="0"/>
                          <a:cs typeface="Times New Roman" panose="02020603050405020304" pitchFamily="18" charset="0"/>
                        </a:rPr>
                        <a:t>nếu</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không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tác</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động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sớm</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từ</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trước</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khi</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những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cái</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mầm</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nhú</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lên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thì</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tất</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cả</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lá</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giò</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hoa</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đều</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lên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thẳng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đuỗn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như</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những</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mớ</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hành</a:t>
                      </a:r>
                      <a:r>
                        <a:rPr lang="en-US" sz="2400" i="1" dirty="0">
                          <a:effectLst/>
                          <a:latin typeface="Times New Roman" panose="02020603050405020304" pitchFamily="18" charset="0"/>
                          <a:cs typeface="Times New Roman" panose="02020603050405020304" pitchFamily="18" charset="0"/>
                        </a:rPr>
                        <a:t>” Theo </a:t>
                      </a:r>
                      <a:r>
                        <a:rPr lang="en-US" sz="2400" i="1" dirty="0" err="1">
                          <a:effectLst/>
                          <a:latin typeface="Times New Roman" panose="02020603050405020304" pitchFamily="18" charset="0"/>
                          <a:cs typeface="Times New Roman" panose="02020603050405020304" pitchFamily="18" charset="0"/>
                        </a:rPr>
                        <a:t>em</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vì</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sao</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tác</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giả</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chọn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cách</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triển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khai</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thông</a:t>
                      </a:r>
                      <a:r>
                        <a:rPr lang="en-US" sz="2400" i="1" dirty="0">
                          <a:effectLst/>
                          <a:latin typeface="Times New Roman" panose="02020603050405020304" pitchFamily="18" charset="0"/>
                          <a:cs typeface="Times New Roman" panose="02020603050405020304" pitchFamily="18" charset="0"/>
                        </a:rPr>
                        <a:t> tin </a:t>
                      </a:r>
                      <a:r>
                        <a:rPr lang="en-US" sz="2400" i="1" dirty="0" err="1">
                          <a:effectLst/>
                          <a:latin typeface="Times New Roman" panose="02020603050405020304" pitchFamily="18" charset="0"/>
                          <a:cs typeface="Times New Roman" panose="02020603050405020304" pitchFamily="18" charset="0"/>
                        </a:rPr>
                        <a:t>như</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vậy</a:t>
                      </a:r>
                      <a:r>
                        <a:rPr lang="en-US" sz="2400" i="1" dirty="0">
                          <a:effectLst/>
                          <a:latin typeface="Times New Roman" panose="02020603050405020304" pitchFamily="18" charset="0"/>
                          <a:cs typeface="Times New Roman" panose="02020603050405020304" pitchFamily="18" charset="0"/>
                        </a:rPr>
                        <a:t> </a:t>
                      </a:r>
                      <a:r>
                        <a:rPr lang="vi-VN" sz="2400" i="1" u="none" strike="noStrike" spc="-100" dirty="0">
                          <a:effectLst/>
                          <a:latin typeface="Times New Roman" panose="02020603050405020304" pitchFamily="18" charset="0"/>
                          <a:cs typeface="Times New Roman" panose="02020603050405020304" pitchFamily="18" charset="0"/>
                        </a:rPr>
                        <a:t>ở</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đoạn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văn</a:t>
                      </a:r>
                      <a:r>
                        <a:rPr lang="en-US" sz="2400" i="1" dirty="0">
                          <a:effectLst/>
                          <a:latin typeface="Times New Roman" panose="02020603050405020304" pitchFamily="18" charset="0"/>
                          <a:cs typeface="Times New Roman" panose="02020603050405020304" pitchFamily="18" charset="0"/>
                        </a:rPr>
                        <a:t> </a:t>
                      </a:r>
                      <a:r>
                        <a:rPr lang="en-US" sz="2400" i="1" dirty="0" err="1">
                          <a:effectLst/>
                          <a:latin typeface="Times New Roman" panose="02020603050405020304" pitchFamily="18" charset="0"/>
                          <a:cs typeface="Times New Roman" panose="02020603050405020304" pitchFamily="18" charset="0"/>
                        </a:rPr>
                        <a:t>này</a:t>
                      </a:r>
                      <a:r>
                        <a:rPr lang="en-US" sz="2400" i="1" dirty="0">
                          <a:effectLst/>
                          <a:latin typeface="Times New Roman" panose="02020603050405020304" pitchFamily="18" charset="0"/>
                          <a:cs typeface="Times New Roman" panose="02020603050405020304" pitchFamily="18" charset="0"/>
                        </a:rPr>
                        <a:t>?</a:t>
                      </a:r>
                      <a:endParaRPr lang="en-US" sz="2400" i="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152400" marR="152400" marT="0" marB="0"/>
                </a:tc>
                <a:extLst>
                  <a:ext uri="{0D108BD9-81ED-4DB2-BD59-A6C34878D82A}">
                    <a16:rowId xmlns:a16="http://schemas.microsoft.com/office/drawing/2014/main" val="1531661268"/>
                  </a:ext>
                </a:extLst>
              </a:tr>
            </a:tbl>
          </a:graphicData>
        </a:graphic>
      </p:graphicFrame>
    </p:spTree>
    <p:extLst>
      <p:ext uri="{BB962C8B-B14F-4D97-AF65-F5344CB8AC3E}">
        <p14:creationId xmlns:p14="http://schemas.microsoft.com/office/powerpoint/2010/main" val="97800236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8C923E9F-930A-0F9B-AF65-FE915B46994D}"/>
              </a:ext>
            </a:extLst>
          </p:cNvPr>
          <p:cNvSpPr>
            <a:spLocks noGrp="1"/>
          </p:cNvSpPr>
          <p:nvPr>
            <p:ph type="title"/>
          </p:nvPr>
        </p:nvSpPr>
        <p:spPr>
          <a:xfrm>
            <a:off x="950799" y="603100"/>
            <a:ext cx="10423444" cy="1404120"/>
          </a:xfrm>
        </p:spPr>
        <p:txBody>
          <a:bodyPr/>
          <a:lstStyle/>
          <a:p>
            <a:pPr algn="l"/>
            <a:r>
              <a:rPr lang="en-US" sz="3733" b="1" dirty="0">
                <a:solidFill>
                  <a:srgbClr val="0070C0"/>
                </a:solidFill>
                <a:latin typeface="Times New Roman" panose="02020603050405020304" pitchFamily="18" charset="0"/>
                <a:ea typeface="Times New Roman" panose="02020603050405020304" pitchFamily="18" charset="0"/>
              </a:rPr>
              <a:t>3. </a:t>
            </a:r>
            <a:r>
              <a:rPr lang="en-US" sz="3733" b="1" dirty="0" err="1">
                <a:solidFill>
                  <a:srgbClr val="0070C0"/>
                </a:solidFill>
                <a:latin typeface="Times New Roman" panose="02020603050405020304" pitchFamily="18" charset="0"/>
                <a:ea typeface="Times New Roman" panose="02020603050405020304" pitchFamily="18" charset="0"/>
              </a:rPr>
              <a:t>Yếu</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tố</a:t>
            </a:r>
            <a:r>
              <a:rPr lang="en-US" sz="3733" b="1" dirty="0">
                <a:solidFill>
                  <a:srgbClr val="0070C0"/>
                </a:solidFill>
                <a:latin typeface="Times New Roman" panose="02020603050405020304" pitchFamily="18" charset="0"/>
                <a:ea typeface="Times New Roman" panose="02020603050405020304" pitchFamily="18" charset="0"/>
              </a:rPr>
              <a:t> phi </a:t>
            </a:r>
            <a:r>
              <a:rPr lang="en-US" sz="3733" b="1" dirty="0" err="1">
                <a:solidFill>
                  <a:srgbClr val="0070C0"/>
                </a:solidFill>
                <a:latin typeface="Times New Roman" panose="02020603050405020304" pitchFamily="18" charset="0"/>
                <a:ea typeface="Times New Roman" panose="02020603050405020304" pitchFamily="18" charset="0"/>
              </a:rPr>
              <a:t>ngôn</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ngữ</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và</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tác</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dụng</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yếu</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tố</a:t>
            </a:r>
            <a:r>
              <a:rPr lang="en-US" sz="3733" b="1" dirty="0">
                <a:solidFill>
                  <a:srgbClr val="0070C0"/>
                </a:solidFill>
                <a:latin typeface="Times New Roman" panose="02020603050405020304" pitchFamily="18" charset="0"/>
                <a:ea typeface="Times New Roman" panose="02020603050405020304" pitchFamily="18" charset="0"/>
              </a:rPr>
              <a:t> phi </a:t>
            </a:r>
            <a:r>
              <a:rPr lang="en-US" sz="3733" b="1" dirty="0" err="1">
                <a:solidFill>
                  <a:srgbClr val="0070C0"/>
                </a:solidFill>
                <a:latin typeface="Times New Roman" panose="02020603050405020304" pitchFamily="18" charset="0"/>
                <a:ea typeface="Times New Roman" panose="02020603050405020304" pitchFamily="18" charset="0"/>
              </a:rPr>
              <a:t>ngôn</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ngữ</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trong</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văn</a:t>
            </a:r>
            <a:r>
              <a:rPr lang="en-US" sz="3733" b="1" dirty="0">
                <a:solidFill>
                  <a:srgbClr val="0070C0"/>
                </a:solidFill>
                <a:latin typeface="Times New Roman" panose="02020603050405020304" pitchFamily="18" charset="0"/>
                <a:ea typeface="Times New Roman" panose="02020603050405020304" pitchFamily="18" charset="0"/>
              </a:rPr>
              <a:t> </a:t>
            </a:r>
            <a:r>
              <a:rPr lang="en-US" sz="3733" b="1" dirty="0" err="1">
                <a:solidFill>
                  <a:srgbClr val="0070C0"/>
                </a:solidFill>
                <a:latin typeface="Times New Roman" panose="02020603050405020304" pitchFamily="18" charset="0"/>
                <a:ea typeface="Times New Roman" panose="02020603050405020304" pitchFamily="18" charset="0"/>
              </a:rPr>
              <a:t>bản</a:t>
            </a:r>
            <a:r>
              <a:rPr lang="en-US" sz="3733" b="1" dirty="0">
                <a:solidFill>
                  <a:srgbClr val="0070C0"/>
                </a:solidFill>
                <a:latin typeface="Times New Roman" panose="02020603050405020304" pitchFamily="18" charset="0"/>
                <a:ea typeface="Times New Roman" panose="02020603050405020304" pitchFamily="18" charset="0"/>
              </a:rPr>
              <a:t>  </a:t>
            </a:r>
            <a:r>
              <a:rPr lang="en-US" sz="2400" dirty="0">
                <a:latin typeface="Times New Roman" panose="02020603050405020304" pitchFamily="18" charset="0"/>
                <a:ea typeface="Times New Roman" panose="02020603050405020304" pitchFamily="18" charset="0"/>
              </a:rPr>
              <a:t/>
            </a:r>
            <a:br>
              <a:rPr lang="en-US" sz="2400" dirty="0">
                <a:latin typeface="Times New Roman" panose="02020603050405020304" pitchFamily="18" charset="0"/>
                <a:ea typeface="Times New Roman" panose="02020603050405020304" pitchFamily="18" charset="0"/>
              </a:rPr>
            </a:br>
            <a:endParaRPr lang="en-US" dirty="0"/>
          </a:p>
        </p:txBody>
      </p:sp>
      <p:sp>
        <p:nvSpPr>
          <p:cNvPr id="8" name="TextBox 7">
            <a:extLst>
              <a:ext uri="{FF2B5EF4-FFF2-40B4-BE49-F238E27FC236}">
                <a16:creationId xmlns:a16="http://schemas.microsoft.com/office/drawing/2014/main" id="{A799613D-1F31-8FF5-2396-7BF6D3C2276A}"/>
              </a:ext>
            </a:extLst>
          </p:cNvPr>
          <p:cNvSpPr txBox="1"/>
          <p:nvPr/>
        </p:nvSpPr>
        <p:spPr>
          <a:xfrm>
            <a:off x="1185747" y="2540679"/>
            <a:ext cx="8924693" cy="1791260"/>
          </a:xfrm>
          <a:prstGeom prst="rect">
            <a:avLst/>
          </a:prstGeom>
          <a:noFill/>
        </p:spPr>
        <p:txBody>
          <a:bodyPr wrap="square">
            <a:spAutoFit/>
          </a:bodyPr>
          <a:lstStyle/>
          <a:p>
            <a:pPr algn="just">
              <a:lnSpc>
                <a:spcPct val="115000"/>
              </a:lnSpc>
            </a:pP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Loại</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phương</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tiện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phi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ngôn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ngữ</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được</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sử</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dụng</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trong</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văn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bản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này</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là</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gi</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Chỉ</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ra</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tác</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dụng</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của</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chúng</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đối</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với</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việc</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thể</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hiện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nội</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dung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văn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cs typeface="Times New Roman" panose="02020603050405020304" pitchFamily="18" charset="0"/>
              </a:rPr>
              <a:t>bản</a:t>
            </a:r>
            <a:r>
              <a:rPr lang="en-US" sz="3200" dirty="0">
                <a:latin typeface="Times New Roman" panose="02020603050405020304" pitchFamily="18" charset="0"/>
                <a:ea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239320930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232ED508-B305-22C0-C660-D32FA9532BD7}"/>
              </a:ext>
            </a:extLst>
          </p:cNvPr>
          <p:cNvSpPr>
            <a:spLocks noGrp="1"/>
          </p:cNvSpPr>
          <p:nvPr>
            <p:ph type="title"/>
          </p:nvPr>
        </p:nvSpPr>
        <p:spPr/>
        <p:txBody>
          <a:bodyPr/>
          <a:lstStyle/>
          <a:p>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4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Sơ</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đô</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tóm</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tắt</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các</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bước</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gọt</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tỉa</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củ</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hoa</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thuỷ</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733" dirty="0" err="1">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tiên</a:t>
            </a:r>
            <a:r>
              <a:rPr lang="en-US" sz="3733" dirty="0">
                <a:solidFill>
                  <a:srgbClr val="4472C4"/>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sz="3733" dirty="0">
              <a:latin typeface="Times New Roman" panose="02020603050405020304" pitchFamily="18" charset="0"/>
              <a:cs typeface="Times New Roman" panose="02020603050405020304" pitchFamily="18" charset="0"/>
            </a:endParaRPr>
          </a:p>
        </p:txBody>
      </p:sp>
      <p:pic>
        <p:nvPicPr>
          <p:cNvPr id="7" name="Picture 6" descr="Soạn bài 8 Đọc Cách gọt củ hoa thủy tiên">
            <a:extLst>
              <a:ext uri="{FF2B5EF4-FFF2-40B4-BE49-F238E27FC236}">
                <a16:creationId xmlns:a16="http://schemas.microsoft.com/office/drawing/2014/main" id="{93FBFB9A-3A43-1F66-DCA9-16C35D25BDB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293543" y="1977442"/>
            <a:ext cx="10169912" cy="4152053"/>
          </a:xfrm>
          <a:prstGeom prst="rect">
            <a:avLst/>
          </a:prstGeom>
          <a:noFill/>
          <a:ln>
            <a:noFill/>
          </a:ln>
        </p:spPr>
      </p:pic>
    </p:spTree>
    <p:extLst>
      <p:ext uri="{BB962C8B-B14F-4D97-AF65-F5344CB8AC3E}">
        <p14:creationId xmlns:p14="http://schemas.microsoft.com/office/powerpoint/2010/main" val="384424162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EA062FD9-1EBB-5600-6AAC-1063B7CD3A25}"/>
              </a:ext>
            </a:extLst>
          </p:cNvPr>
          <p:cNvSpPr>
            <a:spLocks noGrp="1"/>
          </p:cNvSpPr>
          <p:nvPr>
            <p:ph type="title"/>
          </p:nvPr>
        </p:nvSpPr>
        <p:spPr/>
        <p:txBody>
          <a:bodyPr/>
          <a:lstStyle/>
          <a:p>
            <a:r>
              <a:rPr lang="en-US" sz="4267" b="1" dirty="0" err="1">
                <a:solidFill>
                  <a:srgbClr val="FF0000"/>
                </a:solidFill>
                <a:latin typeface="Times New Roman" panose="02020603050405020304" pitchFamily="18" charset="0"/>
                <a:cs typeface="Times New Roman" panose="02020603050405020304" pitchFamily="18" charset="0"/>
              </a:rPr>
              <a:t>Luyện</a:t>
            </a:r>
            <a:r>
              <a:rPr lang="en-US" sz="4267" b="1" dirty="0">
                <a:solidFill>
                  <a:srgbClr val="FF0000"/>
                </a:solidFill>
                <a:latin typeface="Times New Roman" panose="02020603050405020304" pitchFamily="18" charset="0"/>
                <a:cs typeface="Times New Roman" panose="02020603050405020304" pitchFamily="18" charset="0"/>
              </a:rPr>
              <a:t> </a:t>
            </a:r>
            <a:r>
              <a:rPr lang="en-US" sz="4267" b="1" dirty="0" err="1">
                <a:solidFill>
                  <a:srgbClr val="FF0000"/>
                </a:solidFill>
                <a:latin typeface="Times New Roman" panose="02020603050405020304" pitchFamily="18" charset="0"/>
                <a:cs typeface="Times New Roman" panose="02020603050405020304" pitchFamily="18" charset="0"/>
              </a:rPr>
              <a:t>tập</a:t>
            </a:r>
            <a:r>
              <a:rPr lang="en-US" sz="4267" b="1" dirty="0">
                <a:solidFill>
                  <a:srgbClr val="FF0000"/>
                </a:solidFill>
                <a:latin typeface="Times New Roman" panose="02020603050405020304" pitchFamily="18" charset="0"/>
                <a:cs typeface="Times New Roman" panose="02020603050405020304" pitchFamily="18" charset="0"/>
              </a:rPr>
              <a:t> </a:t>
            </a:r>
          </a:p>
        </p:txBody>
      </p:sp>
      <p:sp>
        <p:nvSpPr>
          <p:cNvPr id="8" name="TextBox 7">
            <a:extLst>
              <a:ext uri="{FF2B5EF4-FFF2-40B4-BE49-F238E27FC236}">
                <a16:creationId xmlns:a16="http://schemas.microsoft.com/office/drawing/2014/main" id="{2BF0CBBA-B692-06D7-4CCB-2E7B60C9F7C2}"/>
              </a:ext>
            </a:extLst>
          </p:cNvPr>
          <p:cNvSpPr txBox="1"/>
          <p:nvPr/>
        </p:nvSpPr>
        <p:spPr>
          <a:xfrm>
            <a:off x="867937" y="1574865"/>
            <a:ext cx="10456127" cy="2357568"/>
          </a:xfrm>
          <a:prstGeom prst="rect">
            <a:avLst/>
          </a:prstGeom>
          <a:noFill/>
        </p:spPr>
        <p:txBody>
          <a:bodyPr wrap="square">
            <a:spAutoFit/>
          </a:bodyPr>
          <a:lstStyle/>
          <a:p>
            <a:pPr algn="just">
              <a:lnSpc>
                <a:spcPct val="115000"/>
              </a:lnSpc>
            </a:pPr>
            <a:r>
              <a:rPr lang="en-US" sz="3200" dirty="0" err="1">
                <a:latin typeface="Times New Roman" panose="02020603050405020304" pitchFamily="18" charset="0"/>
                <a:ea typeface="Times New Roman" panose="02020603050405020304" pitchFamily="18" charset="0"/>
              </a:rPr>
              <a:t>Hãy</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tưởng</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tượng</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em</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là</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người</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gọt</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được</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bát</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hoa</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thủy</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tiên</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đẹp</a:t>
            </a:r>
            <a:r>
              <a:rPr lang="en-US" sz="3200" dirty="0">
                <a:latin typeface="Times New Roman" panose="02020603050405020304" pitchFamily="18" charset="0"/>
                <a:ea typeface="Times New Roman" panose="02020603050405020304" pitchFamily="18" charset="0"/>
              </a:rPr>
              <a:t>. Khi </a:t>
            </a:r>
            <a:r>
              <a:rPr lang="en-US" sz="3200" dirty="0" err="1">
                <a:latin typeface="Times New Roman" panose="02020603050405020304" pitchFamily="18" charset="0"/>
                <a:ea typeface="Times New Roman" panose="02020603050405020304" pitchFamily="18" charset="0"/>
              </a:rPr>
              <a:t>được</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gắm</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thành</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quả</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của</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mình</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em</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có</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cảm</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xúc</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như</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thế</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nào</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Viết</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một</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đoạn</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văn</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khoảng</a:t>
            </a:r>
            <a:r>
              <a:rPr lang="en-US" sz="3200" dirty="0">
                <a:latin typeface="Times New Roman" panose="02020603050405020304" pitchFamily="18" charset="0"/>
                <a:ea typeface="Times New Roman" panose="02020603050405020304" pitchFamily="18" charset="0"/>
              </a:rPr>
              <a:t> 5 - 7 </a:t>
            </a:r>
            <a:r>
              <a:rPr lang="en-US" sz="3200" dirty="0" err="1">
                <a:latin typeface="Times New Roman" panose="02020603050405020304" pitchFamily="18" charset="0"/>
                <a:ea typeface="Times New Roman" panose="02020603050405020304" pitchFamily="18" charset="0"/>
              </a:rPr>
              <a:t>câu</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thể</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hiện</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cảm</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xúc</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của</a:t>
            </a:r>
            <a:r>
              <a:rPr lang="en-US" sz="3200" dirty="0">
                <a:latin typeface="Times New Roman" panose="02020603050405020304" pitchFamily="18" charset="0"/>
                <a:ea typeface="Times New Roman" panose="02020603050405020304" pitchFamily="18" charset="0"/>
              </a:rPr>
              <a:t> </a:t>
            </a:r>
            <a:r>
              <a:rPr lang="en-US" sz="3200" dirty="0" err="1">
                <a:latin typeface="Times New Roman" panose="02020603050405020304" pitchFamily="18" charset="0"/>
                <a:ea typeface="Times New Roman" panose="02020603050405020304" pitchFamily="18" charset="0"/>
              </a:rPr>
              <a:t>em</a:t>
            </a:r>
            <a:r>
              <a:rPr lang="en-US" sz="3200" dirty="0">
                <a:latin typeface="Times New Roman" panose="02020603050405020304" pitchFamily="18" charset="0"/>
                <a:ea typeface="Times New Roman" panose="02020603050405020304" pitchFamily="18" charset="0"/>
              </a:rPr>
              <a:t>.</a:t>
            </a:r>
          </a:p>
        </p:txBody>
      </p:sp>
    </p:spTree>
    <p:extLst>
      <p:ext uri="{BB962C8B-B14F-4D97-AF65-F5344CB8AC3E}">
        <p14:creationId xmlns:p14="http://schemas.microsoft.com/office/powerpoint/2010/main" val="207014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Box 6">
            <a:extLst>
              <a:ext uri="{FF2B5EF4-FFF2-40B4-BE49-F238E27FC236}">
                <a16:creationId xmlns:a16="http://schemas.microsoft.com/office/drawing/2014/main" id="{C42EC19D-75F4-44F0-8D4E-2FF693B9A14A}"/>
              </a:ext>
            </a:extLst>
          </p:cNvPr>
          <p:cNvSpPr txBox="1"/>
          <p:nvPr/>
        </p:nvSpPr>
        <p:spPr>
          <a:xfrm>
            <a:off x="1487837" y="821409"/>
            <a:ext cx="2898183" cy="369332"/>
          </a:xfrm>
          <a:prstGeom prst="rect">
            <a:avLst/>
          </a:prstGeom>
          <a:noFill/>
        </p:spPr>
        <p:txBody>
          <a:bodyPr wrap="square" rtlCol="0">
            <a:spAutoFit/>
          </a:bodyPr>
          <a:lstStyle/>
          <a:p>
            <a:r>
              <a:rPr lang="en-US" b="1" dirty="0" err="1">
                <a:latin typeface="Times New Roman" panose="02020603050405020304" pitchFamily="18" charset="0"/>
                <a:cs typeface="Times New Roman" panose="02020603050405020304" pitchFamily="18" charset="0"/>
              </a:rPr>
              <a:t>Đọc</a:t>
            </a:r>
            <a:r>
              <a:rPr lang="en-US" b="1" dirty="0">
                <a:latin typeface="Times New Roman" panose="02020603050405020304" pitchFamily="18" charset="0"/>
                <a:cs typeface="Times New Roman" panose="02020603050405020304" pitchFamily="18" charset="0"/>
              </a:rPr>
              <a:t> </a:t>
            </a:r>
            <a:r>
              <a:rPr lang="en-US" b="1" dirty="0" err="1">
                <a:latin typeface="Times New Roman" panose="02020603050405020304" pitchFamily="18" charset="0"/>
                <a:cs typeface="Times New Roman" panose="02020603050405020304" pitchFamily="18" charset="0"/>
              </a:rPr>
              <a:t>kết</a:t>
            </a:r>
            <a:r>
              <a:rPr lang="en-US" b="1" dirty="0">
                <a:latin typeface="Times New Roman" panose="02020603050405020304" pitchFamily="18" charset="0"/>
                <a:cs typeface="Times New Roman" panose="02020603050405020304" pitchFamily="18" charset="0"/>
              </a:rPr>
              <a:t> </a:t>
            </a:r>
            <a:r>
              <a:rPr lang="en-US" b="1" dirty="0" err="1">
                <a:latin typeface="Times New Roman" panose="02020603050405020304" pitchFamily="18" charset="0"/>
                <a:cs typeface="Times New Roman" panose="02020603050405020304" pitchFamily="18" charset="0"/>
              </a:rPr>
              <a:t>nối</a:t>
            </a:r>
            <a:r>
              <a:rPr lang="en-US" b="1" dirty="0">
                <a:latin typeface="Times New Roman" panose="02020603050405020304" pitchFamily="18" charset="0"/>
                <a:cs typeface="Times New Roman" panose="02020603050405020304" pitchFamily="18" charset="0"/>
              </a:rPr>
              <a:t> </a:t>
            </a:r>
            <a:r>
              <a:rPr lang="en-US" b="1" dirty="0" err="1">
                <a:latin typeface="Times New Roman" panose="02020603050405020304" pitchFamily="18" charset="0"/>
                <a:cs typeface="Times New Roman" panose="02020603050405020304" pitchFamily="18" charset="0"/>
              </a:rPr>
              <a:t>chủ</a:t>
            </a:r>
            <a:r>
              <a:rPr lang="en-US" b="1" dirty="0">
                <a:latin typeface="Times New Roman" panose="02020603050405020304" pitchFamily="18" charset="0"/>
                <a:cs typeface="Times New Roman" panose="02020603050405020304" pitchFamily="18" charset="0"/>
              </a:rPr>
              <a:t> </a:t>
            </a:r>
            <a:r>
              <a:rPr lang="en-US" b="1" dirty="0" err="1">
                <a:latin typeface="Times New Roman" panose="02020603050405020304" pitchFamily="18" charset="0"/>
                <a:cs typeface="Times New Roman" panose="02020603050405020304" pitchFamily="18" charset="0"/>
              </a:rPr>
              <a:t>điểm</a:t>
            </a:r>
            <a:r>
              <a:rPr lang="en-US" b="1" dirty="0">
                <a:latin typeface="Times New Roman" panose="02020603050405020304" pitchFamily="18" charset="0"/>
                <a:cs typeface="Times New Roman" panose="02020603050405020304" pitchFamily="18" charset="0"/>
              </a:rPr>
              <a:t>: </a:t>
            </a:r>
          </a:p>
        </p:txBody>
      </p:sp>
      <p:pic>
        <p:nvPicPr>
          <p:cNvPr id="10" name="Picture 9">
            <a:extLst>
              <a:ext uri="{FF2B5EF4-FFF2-40B4-BE49-F238E27FC236}">
                <a16:creationId xmlns:a16="http://schemas.microsoft.com/office/drawing/2014/main" id="{8FCC8118-8B1A-41E9-8DAD-1672E9993A7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562762"/>
            <a:ext cx="4419047" cy="5295238"/>
          </a:xfrm>
          <a:prstGeom prst="rect">
            <a:avLst/>
          </a:prstGeom>
        </p:spPr>
      </p:pic>
      <p:pic>
        <p:nvPicPr>
          <p:cNvPr id="11" name="Picture 10">
            <a:extLst>
              <a:ext uri="{FF2B5EF4-FFF2-40B4-BE49-F238E27FC236}">
                <a16:creationId xmlns:a16="http://schemas.microsoft.com/office/drawing/2014/main" id="{75558D7F-D891-4597-97C5-5DE2C845D89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10800000">
            <a:off x="7805982" y="-113638"/>
            <a:ext cx="4419047" cy="5295238"/>
          </a:xfrm>
          <a:prstGeom prst="rect">
            <a:avLst/>
          </a:prstGeom>
        </p:spPr>
      </p:pic>
      <p:sp>
        <p:nvSpPr>
          <p:cNvPr id="12" name="TextBox 11">
            <a:extLst>
              <a:ext uri="{FF2B5EF4-FFF2-40B4-BE49-F238E27FC236}">
                <a16:creationId xmlns:a16="http://schemas.microsoft.com/office/drawing/2014/main" id="{F02AD04F-E70A-47C5-81FF-48A670B58911}"/>
              </a:ext>
            </a:extLst>
          </p:cNvPr>
          <p:cNvSpPr txBox="1"/>
          <p:nvPr/>
        </p:nvSpPr>
        <p:spPr>
          <a:xfrm>
            <a:off x="3996996" y="621354"/>
            <a:ext cx="4231038" cy="769441"/>
          </a:xfrm>
          <a:prstGeom prst="rect">
            <a:avLst/>
          </a:prstGeom>
          <a:noFill/>
          <a:effectLst>
            <a:outerShdw blurRad="50800" dist="38100" dir="18900000" algn="bl" rotWithShape="0">
              <a:prstClr val="black">
                <a:alpha val="40000"/>
              </a:prstClr>
            </a:outerShdw>
          </a:effectLst>
          <a:scene3d>
            <a:camera prst="orthographicFront"/>
            <a:lightRig rig="threePt" dir="t"/>
          </a:scene3d>
          <a:sp3d>
            <a:bevelB w="101600" prst="riblet"/>
          </a:sp3d>
        </p:spPr>
        <p:txBody>
          <a:bodyPr wrap="square" rtlCol="0">
            <a:spAutoFit/>
          </a:bodyPr>
          <a:lstStyle/>
          <a:p>
            <a:r>
              <a:rPr lang="vi-VN" sz="4400" b="1" dirty="0">
                <a:solidFill>
                  <a:srgbClr val="FF0000"/>
                </a:solidFill>
              </a:rPr>
              <a:t>HƯƠNG KHÚC</a:t>
            </a:r>
            <a:endParaRPr lang="en-US" sz="4400" b="1" dirty="0">
              <a:solidFill>
                <a:srgbClr val="FF0000"/>
              </a:solidFill>
              <a:latin typeface=".VnArabia" panose="020B7200000000000000" pitchFamily="34" charset="0"/>
            </a:endParaRPr>
          </a:p>
        </p:txBody>
      </p:sp>
      <p:pic>
        <p:nvPicPr>
          <p:cNvPr id="6" name="Picture 5" descr="C:\Users\Admin\Desktop\anh 6.png">
            <a:extLst>
              <a:ext uri="{FF2B5EF4-FFF2-40B4-BE49-F238E27FC236}">
                <a16:creationId xmlns:a16="http://schemas.microsoft.com/office/drawing/2014/main" id="{F9E7DD98-A248-4F61-AF79-0DDD196C5631}"/>
              </a:ext>
            </a:extLst>
          </p:cNvPr>
          <p:cNvPicPr/>
          <p:nvPr/>
        </p:nvPicPr>
        <p:blipFill>
          <a:blip r:embed="rId3">
            <a:extLst>
              <a:ext uri="{28A0092B-C50C-407E-A947-70E740481C1C}">
                <a14:useLocalDpi xmlns:a14="http://schemas.microsoft.com/office/drawing/2010/main" val="0"/>
              </a:ext>
            </a:extLst>
          </a:blip>
          <a:srcRect/>
          <a:stretch>
            <a:fillRect/>
          </a:stretch>
        </p:blipFill>
        <p:spPr bwMode="auto">
          <a:xfrm>
            <a:off x="2093842" y="1728787"/>
            <a:ext cx="7792279" cy="3969648"/>
          </a:xfrm>
          <a:prstGeom prst="rect">
            <a:avLst/>
          </a:prstGeom>
          <a:noFill/>
          <a:ln>
            <a:noFill/>
          </a:ln>
        </p:spPr>
      </p:pic>
    </p:spTree>
    <p:extLst>
      <p:ext uri="{BB962C8B-B14F-4D97-AF65-F5344CB8AC3E}">
        <p14:creationId xmlns:p14="http://schemas.microsoft.com/office/powerpoint/2010/main" val="5598531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arn(inVertical)">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fade">
                                      <p:cBhvr>
                                        <p:cTn id="12" dur="1000"/>
                                        <p:tgtEl>
                                          <p:spTgt spid="12"/>
                                        </p:tgtEl>
                                      </p:cBhvr>
                                    </p:animEffect>
                                    <p:anim calcmode="lin" valueType="num">
                                      <p:cBhvr>
                                        <p:cTn id="13" dur="1000" fill="hold"/>
                                        <p:tgtEl>
                                          <p:spTgt spid="12"/>
                                        </p:tgtEl>
                                        <p:attrNameLst>
                                          <p:attrName>ppt_x</p:attrName>
                                        </p:attrNameLst>
                                      </p:cBhvr>
                                      <p:tavLst>
                                        <p:tav tm="0">
                                          <p:val>
                                            <p:strVal val="#ppt_x"/>
                                          </p:val>
                                        </p:tav>
                                        <p:tav tm="100000">
                                          <p:val>
                                            <p:strVal val="#ppt_x"/>
                                          </p:val>
                                        </p:tav>
                                      </p:tavLst>
                                    </p:anim>
                                    <p:anim calcmode="lin" valueType="num">
                                      <p:cBhvr>
                                        <p:cTn id="14"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2"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8FCC8118-8B1A-41E9-8DAD-1672E9993A7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06" y="2987276"/>
            <a:ext cx="3036101" cy="4003322"/>
          </a:xfrm>
          <a:prstGeom prst="rect">
            <a:avLst/>
          </a:prstGeom>
        </p:spPr>
      </p:pic>
      <p:pic>
        <p:nvPicPr>
          <p:cNvPr id="11" name="Picture 10">
            <a:extLst>
              <a:ext uri="{FF2B5EF4-FFF2-40B4-BE49-F238E27FC236}">
                <a16:creationId xmlns:a16="http://schemas.microsoft.com/office/drawing/2014/main" id="{75558D7F-D891-4597-97C5-5DE2C845D89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10800000">
            <a:off x="9301458" y="-113638"/>
            <a:ext cx="2923570" cy="4236187"/>
          </a:xfrm>
          <a:prstGeom prst="rect">
            <a:avLst/>
          </a:prstGeom>
        </p:spPr>
      </p:pic>
      <p:sp>
        <p:nvSpPr>
          <p:cNvPr id="12" name="TextBox 11">
            <a:extLst>
              <a:ext uri="{FF2B5EF4-FFF2-40B4-BE49-F238E27FC236}">
                <a16:creationId xmlns:a16="http://schemas.microsoft.com/office/drawing/2014/main" id="{F02AD04F-E70A-47C5-81FF-48A670B58911}"/>
              </a:ext>
            </a:extLst>
          </p:cNvPr>
          <p:cNvSpPr txBox="1"/>
          <p:nvPr/>
        </p:nvSpPr>
        <p:spPr>
          <a:xfrm>
            <a:off x="4122549" y="278969"/>
            <a:ext cx="4138048" cy="769441"/>
          </a:xfrm>
          <a:prstGeom prst="rect">
            <a:avLst/>
          </a:prstGeom>
          <a:noFill/>
          <a:effectLst>
            <a:outerShdw blurRad="50800" dist="38100" dir="18900000" algn="bl" rotWithShape="0">
              <a:prstClr val="black">
                <a:alpha val="40000"/>
              </a:prstClr>
            </a:outerShdw>
          </a:effectLst>
          <a:scene3d>
            <a:camera prst="orthographicFront"/>
            <a:lightRig rig="threePt" dir="t"/>
          </a:scene3d>
          <a:sp3d>
            <a:bevelB w="101600" prst="riblet"/>
          </a:sp3d>
        </p:spPr>
        <p:txBody>
          <a:bodyPr wrap="square" rtlCol="0">
            <a:spAutoFit/>
          </a:bodyPr>
          <a:lstStyle/>
          <a:p>
            <a:r>
              <a:rPr lang="vi-VN" sz="4400" b="1" dirty="0">
                <a:solidFill>
                  <a:srgbClr val="FF0000"/>
                </a:solidFill>
              </a:rPr>
              <a:t>HƯƠNG KHÚC</a:t>
            </a:r>
            <a:endParaRPr lang="en-US" sz="4400" b="1" dirty="0">
              <a:solidFill>
                <a:srgbClr val="FF0000"/>
              </a:solidFill>
              <a:latin typeface=".VnArabia" panose="020B7200000000000000" pitchFamily="34" charset="0"/>
            </a:endParaRPr>
          </a:p>
        </p:txBody>
      </p:sp>
      <p:grpSp>
        <p:nvGrpSpPr>
          <p:cNvPr id="22" name="Group 21">
            <a:extLst>
              <a:ext uri="{FF2B5EF4-FFF2-40B4-BE49-F238E27FC236}">
                <a16:creationId xmlns:a16="http://schemas.microsoft.com/office/drawing/2014/main" id="{8BF2B464-D5EA-4514-87B4-FE7250DC45B6}"/>
              </a:ext>
            </a:extLst>
          </p:cNvPr>
          <p:cNvGrpSpPr/>
          <p:nvPr/>
        </p:nvGrpSpPr>
        <p:grpSpPr>
          <a:xfrm>
            <a:off x="1286359" y="666424"/>
            <a:ext cx="5098944" cy="1410343"/>
            <a:chOff x="1933565" y="2533980"/>
            <a:chExt cx="5157701" cy="312049"/>
          </a:xfrm>
          <a:solidFill>
            <a:srgbClr val="FFC000"/>
          </a:solidFill>
        </p:grpSpPr>
        <p:sp>
          <p:nvSpPr>
            <p:cNvPr id="23" name="Oval 22">
              <a:extLst>
                <a:ext uri="{FF2B5EF4-FFF2-40B4-BE49-F238E27FC236}">
                  <a16:creationId xmlns:a16="http://schemas.microsoft.com/office/drawing/2014/main" id="{EED0F70E-5EB8-4F17-B86C-ABDA5A6A2D75}"/>
                </a:ext>
              </a:extLst>
            </p:cNvPr>
            <p:cNvSpPr/>
            <p:nvPr/>
          </p:nvSpPr>
          <p:spPr>
            <a:xfrm>
              <a:off x="1933565" y="2533980"/>
              <a:ext cx="1166096" cy="312049"/>
            </a:xfrm>
            <a:prstGeom prst="ellipse">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b="1" dirty="0">
                  <a:ln w="22225">
                    <a:solidFill>
                      <a:schemeClr val="accent2"/>
                    </a:solidFill>
                    <a:prstDash val="solid"/>
                  </a:ln>
                  <a:solidFill>
                    <a:schemeClr val="accent2">
                      <a:lumMod val="40000"/>
                      <a:lumOff val="60000"/>
                    </a:schemeClr>
                  </a:solidFill>
                </a:rPr>
                <a:t>I</a:t>
              </a:r>
              <a:endParaRPr lang="en-US" b="1" dirty="0">
                <a:ln w="22225">
                  <a:solidFill>
                    <a:schemeClr val="accent2"/>
                  </a:solidFill>
                  <a:prstDash val="solid"/>
                </a:ln>
                <a:solidFill>
                  <a:schemeClr val="accent2">
                    <a:lumMod val="40000"/>
                    <a:lumOff val="60000"/>
                  </a:schemeClr>
                </a:solidFill>
              </a:endParaRPr>
            </a:p>
          </p:txBody>
        </p:sp>
        <p:sp>
          <p:nvSpPr>
            <p:cNvPr id="24" name="TextBox 23">
              <a:extLst>
                <a:ext uri="{FF2B5EF4-FFF2-40B4-BE49-F238E27FC236}">
                  <a16:creationId xmlns:a16="http://schemas.microsoft.com/office/drawing/2014/main" id="{58C16552-F73C-4946-A2D1-BFE95F21C7F2}"/>
                </a:ext>
              </a:extLst>
            </p:cNvPr>
            <p:cNvSpPr txBox="1"/>
            <p:nvPr/>
          </p:nvSpPr>
          <p:spPr>
            <a:xfrm>
              <a:off x="3099662" y="2650210"/>
              <a:ext cx="3991604" cy="102147"/>
            </a:xfrm>
            <a:prstGeom prst="rect">
              <a:avLst/>
            </a:prstGeom>
            <a:noFill/>
          </p:spPr>
          <p:txBody>
            <a:bodyPr wrap="square" rtlCol="0">
              <a:spAutoFit/>
            </a:bodyPr>
            <a:lstStyle/>
            <a:p>
              <a:r>
                <a:rPr lang="vi-VN" sz="2400" b="1" dirty="0"/>
                <a:t>Chuẩn bị đọc</a:t>
              </a:r>
              <a:endParaRPr lang="en-US" sz="2400" b="1" dirty="0"/>
            </a:p>
          </p:txBody>
        </p:sp>
      </p:grpSp>
      <p:sp>
        <p:nvSpPr>
          <p:cNvPr id="6" name="Thought Bubble: Cloud 5">
            <a:extLst>
              <a:ext uri="{FF2B5EF4-FFF2-40B4-BE49-F238E27FC236}">
                <a16:creationId xmlns:a16="http://schemas.microsoft.com/office/drawing/2014/main" id="{B1030F17-A3C3-45F4-9F0F-AA5F5D17C4BB}"/>
              </a:ext>
            </a:extLst>
          </p:cNvPr>
          <p:cNvSpPr/>
          <p:nvPr/>
        </p:nvSpPr>
        <p:spPr>
          <a:xfrm>
            <a:off x="5811865" y="1195292"/>
            <a:ext cx="4434990" cy="1999281"/>
          </a:xfrm>
          <a:prstGeom prst="cloudCallout">
            <a:avLst/>
          </a:prstGeom>
          <a:solidFill>
            <a:schemeClr val="accent4">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dirty="0">
                <a:ln w="0"/>
                <a:solidFill>
                  <a:schemeClr val="tx1"/>
                </a:solidFill>
                <a:effectLst>
                  <a:outerShdw blurRad="38100" dist="19050" dir="2700000" algn="tl" rotWithShape="0">
                    <a:schemeClr val="dk1">
                      <a:alpha val="40000"/>
                    </a:schemeClr>
                  </a:outerShdw>
                </a:effectLst>
              </a:rPr>
              <a:t>Có  bạn nào biết về cây rau khúc hoặc từng ăn món bánh khúc chưa?</a:t>
            </a:r>
            <a:endParaRPr lang="en-US" dirty="0"/>
          </a:p>
        </p:txBody>
      </p:sp>
      <p:pic>
        <p:nvPicPr>
          <p:cNvPr id="8" name="Picture 7">
            <a:extLst>
              <a:ext uri="{FF2B5EF4-FFF2-40B4-BE49-F238E27FC236}">
                <a16:creationId xmlns:a16="http://schemas.microsoft.com/office/drawing/2014/main" id="{5AA32C87-9470-4F17-AC7C-3574E362254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99701" y="3341455"/>
            <a:ext cx="4861111" cy="3237576"/>
          </a:xfrm>
          <a:prstGeom prst="ellipse">
            <a:avLst/>
          </a:prstGeom>
          <a:ln w="190500" cap="rnd">
            <a:no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angle"/>
            <a:extrusionClr>
              <a:srgbClr val="000000"/>
            </a:extrusionClr>
          </a:sp3d>
        </p:spPr>
      </p:pic>
      <p:pic>
        <p:nvPicPr>
          <p:cNvPr id="13" name="Picture 12">
            <a:extLst>
              <a:ext uri="{FF2B5EF4-FFF2-40B4-BE49-F238E27FC236}">
                <a16:creationId xmlns:a16="http://schemas.microsoft.com/office/drawing/2014/main" id="{BF446E1B-4C1E-49B0-905C-4AF7F6A3FBF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417158" y="3429000"/>
            <a:ext cx="5410782" cy="3041515"/>
          </a:xfrm>
          <a:prstGeom prst="ellipse">
            <a:avLst/>
          </a:prstGeom>
          <a:ln w="190500" cap="rnd">
            <a:no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Tree>
    <p:extLst>
      <p:ext uri="{BB962C8B-B14F-4D97-AF65-F5344CB8AC3E}">
        <p14:creationId xmlns:p14="http://schemas.microsoft.com/office/powerpoint/2010/main" val="33931315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22"/>
                                        </p:tgtEl>
                                        <p:attrNameLst>
                                          <p:attrName>style.visibility</p:attrName>
                                        </p:attrNameLst>
                                      </p:cBhvr>
                                      <p:to>
                                        <p:strVal val="visible"/>
                                      </p:to>
                                    </p:set>
                                    <p:animEffect transition="in" filter="fade">
                                      <p:cBhvr>
                                        <p:cTn id="14" dur="1000"/>
                                        <p:tgtEl>
                                          <p:spTgt spid="22"/>
                                        </p:tgtEl>
                                      </p:cBhvr>
                                    </p:animEffect>
                                    <p:anim calcmode="lin" valueType="num">
                                      <p:cBhvr>
                                        <p:cTn id="15" dur="1000" fill="hold"/>
                                        <p:tgtEl>
                                          <p:spTgt spid="22"/>
                                        </p:tgtEl>
                                        <p:attrNameLst>
                                          <p:attrName>ppt_x</p:attrName>
                                        </p:attrNameLst>
                                      </p:cBhvr>
                                      <p:tavLst>
                                        <p:tav tm="0">
                                          <p:val>
                                            <p:strVal val="#ppt_x"/>
                                          </p:val>
                                        </p:tav>
                                        <p:tav tm="100000">
                                          <p:val>
                                            <p:strVal val="#ppt_x"/>
                                          </p:val>
                                        </p:tav>
                                      </p:tavLst>
                                    </p:anim>
                                    <p:anim calcmode="lin" valueType="num">
                                      <p:cBhvr>
                                        <p:cTn id="16" dur="1000" fill="hold"/>
                                        <p:tgtEl>
                                          <p:spTgt spid="22"/>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6"/>
                                        </p:tgtEl>
                                        <p:attrNameLst>
                                          <p:attrName>style.visibility</p:attrName>
                                        </p:attrNameLst>
                                      </p:cBhvr>
                                      <p:to>
                                        <p:strVal val="visible"/>
                                      </p:to>
                                    </p:set>
                                    <p:animEffect transition="in" filter="fade">
                                      <p:cBhvr>
                                        <p:cTn id="21" dur="1000"/>
                                        <p:tgtEl>
                                          <p:spTgt spid="6"/>
                                        </p:tgtEl>
                                      </p:cBhvr>
                                    </p:animEffect>
                                    <p:anim calcmode="lin" valueType="num">
                                      <p:cBhvr>
                                        <p:cTn id="22" dur="1000" fill="hold"/>
                                        <p:tgtEl>
                                          <p:spTgt spid="6"/>
                                        </p:tgtEl>
                                        <p:attrNameLst>
                                          <p:attrName>ppt_x</p:attrName>
                                        </p:attrNameLst>
                                      </p:cBhvr>
                                      <p:tavLst>
                                        <p:tav tm="0">
                                          <p:val>
                                            <p:strVal val="#ppt_x"/>
                                          </p:val>
                                        </p:tav>
                                        <p:tav tm="100000">
                                          <p:val>
                                            <p:strVal val="#ppt_x"/>
                                          </p:val>
                                        </p:tav>
                                      </p:tavLst>
                                    </p:anim>
                                    <p:anim calcmode="lin" valueType="num">
                                      <p:cBhvr>
                                        <p:cTn id="23"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2" presetClass="entr" presetSubtype="4" fill="hold"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additive="base">
                                        <p:cTn id="28" dur="500" fill="hold"/>
                                        <p:tgtEl>
                                          <p:spTgt spid="13"/>
                                        </p:tgtEl>
                                        <p:attrNameLst>
                                          <p:attrName>ppt_x</p:attrName>
                                        </p:attrNameLst>
                                      </p:cBhvr>
                                      <p:tavLst>
                                        <p:tav tm="0">
                                          <p:val>
                                            <p:strVal val="#ppt_x"/>
                                          </p:val>
                                        </p:tav>
                                        <p:tav tm="100000">
                                          <p:val>
                                            <p:strVal val="#ppt_x"/>
                                          </p:val>
                                        </p:tav>
                                      </p:tavLst>
                                    </p:anim>
                                    <p:anim calcmode="lin" valueType="num">
                                      <p:cBhvr additive="base">
                                        <p:cTn id="29"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2" presetClass="entr" presetSubtype="4" fill="hold" nodeType="clickEffect">
                                  <p:stCondLst>
                                    <p:cond delay="0"/>
                                  </p:stCondLst>
                                  <p:childTnLst>
                                    <p:set>
                                      <p:cBhvr>
                                        <p:cTn id="33" dur="1" fill="hold">
                                          <p:stCondLst>
                                            <p:cond delay="0"/>
                                          </p:stCondLst>
                                        </p:cTn>
                                        <p:tgtEl>
                                          <p:spTgt spid="8"/>
                                        </p:tgtEl>
                                        <p:attrNameLst>
                                          <p:attrName>style.visibility</p:attrName>
                                        </p:attrNameLst>
                                      </p:cBhvr>
                                      <p:to>
                                        <p:strVal val="visible"/>
                                      </p:to>
                                    </p:set>
                                    <p:anim calcmode="lin" valueType="num">
                                      <p:cBhvr additive="base">
                                        <p:cTn id="34" dur="500" fill="hold"/>
                                        <p:tgtEl>
                                          <p:spTgt spid="8"/>
                                        </p:tgtEl>
                                        <p:attrNameLst>
                                          <p:attrName>ppt_x</p:attrName>
                                        </p:attrNameLst>
                                      </p:cBhvr>
                                      <p:tavLst>
                                        <p:tav tm="0">
                                          <p:val>
                                            <p:strVal val="#ppt_x"/>
                                          </p:val>
                                        </p:tav>
                                        <p:tav tm="100000">
                                          <p:val>
                                            <p:strVal val="#ppt_x"/>
                                          </p:val>
                                        </p:tav>
                                      </p:tavLst>
                                    </p:anim>
                                    <p:anim calcmode="lin" valueType="num">
                                      <p:cBhvr additive="base">
                                        <p:cTn id="35" dur="500" fill="hold"/>
                                        <p:tgtEl>
                                          <p:spTgt spid="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6"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8FCC8118-8B1A-41E9-8DAD-1672E9993A7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06" y="2987276"/>
            <a:ext cx="3036101" cy="4003322"/>
          </a:xfrm>
          <a:prstGeom prst="rect">
            <a:avLst/>
          </a:prstGeom>
        </p:spPr>
      </p:pic>
      <p:sp>
        <p:nvSpPr>
          <p:cNvPr id="12" name="TextBox 11">
            <a:extLst>
              <a:ext uri="{FF2B5EF4-FFF2-40B4-BE49-F238E27FC236}">
                <a16:creationId xmlns:a16="http://schemas.microsoft.com/office/drawing/2014/main" id="{F02AD04F-E70A-47C5-81FF-48A670B58911}"/>
              </a:ext>
            </a:extLst>
          </p:cNvPr>
          <p:cNvSpPr txBox="1"/>
          <p:nvPr/>
        </p:nvSpPr>
        <p:spPr>
          <a:xfrm>
            <a:off x="4122549" y="278969"/>
            <a:ext cx="4138048" cy="769441"/>
          </a:xfrm>
          <a:prstGeom prst="rect">
            <a:avLst/>
          </a:prstGeom>
          <a:noFill/>
          <a:effectLst>
            <a:outerShdw blurRad="50800" dist="38100" dir="18900000" algn="bl" rotWithShape="0">
              <a:prstClr val="black">
                <a:alpha val="40000"/>
              </a:prstClr>
            </a:outerShdw>
          </a:effectLst>
          <a:scene3d>
            <a:camera prst="orthographicFront"/>
            <a:lightRig rig="threePt" dir="t"/>
          </a:scene3d>
          <a:sp3d>
            <a:bevelB w="101600" prst="riblet"/>
          </a:sp3d>
        </p:spPr>
        <p:txBody>
          <a:bodyPr wrap="square" rtlCol="0">
            <a:spAutoFit/>
          </a:bodyPr>
          <a:lstStyle/>
          <a:p>
            <a:r>
              <a:rPr lang="vi-VN" sz="4400" b="1" dirty="0">
                <a:solidFill>
                  <a:srgbClr val="FF0000"/>
                </a:solidFill>
              </a:rPr>
              <a:t>HƯƠNG KHÚC</a:t>
            </a:r>
            <a:endParaRPr lang="en-US" sz="4400" b="1" dirty="0">
              <a:solidFill>
                <a:srgbClr val="FF0000"/>
              </a:solidFill>
              <a:latin typeface=".VnArabia" panose="020B7200000000000000" pitchFamily="34" charset="0"/>
            </a:endParaRPr>
          </a:p>
        </p:txBody>
      </p:sp>
      <p:grpSp>
        <p:nvGrpSpPr>
          <p:cNvPr id="22" name="Group 21">
            <a:extLst>
              <a:ext uri="{FF2B5EF4-FFF2-40B4-BE49-F238E27FC236}">
                <a16:creationId xmlns:a16="http://schemas.microsoft.com/office/drawing/2014/main" id="{8BF2B464-D5EA-4514-87B4-FE7250DC45B6}"/>
              </a:ext>
            </a:extLst>
          </p:cNvPr>
          <p:cNvGrpSpPr/>
          <p:nvPr/>
        </p:nvGrpSpPr>
        <p:grpSpPr>
          <a:xfrm>
            <a:off x="294468" y="418454"/>
            <a:ext cx="5036949" cy="1658319"/>
            <a:chOff x="1933565" y="2533980"/>
            <a:chExt cx="5351829" cy="312049"/>
          </a:xfrm>
          <a:solidFill>
            <a:srgbClr val="FFC000"/>
          </a:solidFill>
        </p:grpSpPr>
        <p:sp>
          <p:nvSpPr>
            <p:cNvPr id="23" name="Oval 22">
              <a:extLst>
                <a:ext uri="{FF2B5EF4-FFF2-40B4-BE49-F238E27FC236}">
                  <a16:creationId xmlns:a16="http://schemas.microsoft.com/office/drawing/2014/main" id="{EED0F70E-5EB8-4F17-B86C-ABDA5A6A2D75}"/>
                </a:ext>
              </a:extLst>
            </p:cNvPr>
            <p:cNvSpPr/>
            <p:nvPr/>
          </p:nvSpPr>
          <p:spPr>
            <a:xfrm>
              <a:off x="1933565" y="2533980"/>
              <a:ext cx="1166096" cy="312049"/>
            </a:xfrm>
            <a:prstGeom prst="ellipse">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b="1" dirty="0">
                  <a:ln w="22225">
                    <a:solidFill>
                      <a:schemeClr val="accent2"/>
                    </a:solidFill>
                    <a:prstDash val="solid"/>
                  </a:ln>
                  <a:solidFill>
                    <a:schemeClr val="accent2">
                      <a:lumMod val="40000"/>
                      <a:lumOff val="60000"/>
                    </a:schemeClr>
                  </a:solidFill>
                </a:rPr>
                <a:t>iiI</a:t>
              </a:r>
              <a:endParaRPr lang="en-US" b="1" dirty="0">
                <a:ln w="22225">
                  <a:solidFill>
                    <a:schemeClr val="accent2"/>
                  </a:solidFill>
                  <a:prstDash val="solid"/>
                </a:ln>
                <a:solidFill>
                  <a:schemeClr val="accent2">
                    <a:lumMod val="40000"/>
                    <a:lumOff val="60000"/>
                  </a:schemeClr>
                </a:solidFill>
              </a:endParaRPr>
            </a:p>
          </p:txBody>
        </p:sp>
        <p:sp>
          <p:nvSpPr>
            <p:cNvPr id="24" name="TextBox 23">
              <a:extLst>
                <a:ext uri="{FF2B5EF4-FFF2-40B4-BE49-F238E27FC236}">
                  <a16:creationId xmlns:a16="http://schemas.microsoft.com/office/drawing/2014/main" id="{58C16552-F73C-4946-A2D1-BFE95F21C7F2}"/>
                </a:ext>
              </a:extLst>
            </p:cNvPr>
            <p:cNvSpPr txBox="1"/>
            <p:nvPr/>
          </p:nvSpPr>
          <p:spPr>
            <a:xfrm>
              <a:off x="3099662" y="2650210"/>
              <a:ext cx="4185732" cy="86872"/>
            </a:xfrm>
            <a:prstGeom prst="rect">
              <a:avLst/>
            </a:prstGeom>
            <a:noFill/>
          </p:spPr>
          <p:txBody>
            <a:bodyPr wrap="square" rtlCol="0">
              <a:spAutoFit/>
            </a:bodyPr>
            <a:lstStyle/>
            <a:p>
              <a:r>
                <a:rPr lang="vi-VN" sz="2400" b="1" dirty="0"/>
                <a:t>Suy ngẫm và phản hồi</a:t>
              </a:r>
              <a:endParaRPr lang="en-US" sz="2400" b="1" dirty="0"/>
            </a:p>
          </p:txBody>
        </p:sp>
      </p:grpSp>
      <p:grpSp>
        <p:nvGrpSpPr>
          <p:cNvPr id="34" name="Group 33">
            <a:extLst>
              <a:ext uri="{FF2B5EF4-FFF2-40B4-BE49-F238E27FC236}">
                <a16:creationId xmlns:a16="http://schemas.microsoft.com/office/drawing/2014/main" id="{3C9DA026-ADA7-49CE-BB3B-DD5D47A1F17D}"/>
              </a:ext>
            </a:extLst>
          </p:cNvPr>
          <p:cNvGrpSpPr/>
          <p:nvPr/>
        </p:nvGrpSpPr>
        <p:grpSpPr>
          <a:xfrm>
            <a:off x="1077591" y="1631217"/>
            <a:ext cx="7183005" cy="891111"/>
            <a:chOff x="2828148" y="3006433"/>
            <a:chExt cx="4166177" cy="891111"/>
          </a:xfrm>
        </p:grpSpPr>
        <p:sp>
          <p:nvSpPr>
            <p:cNvPr id="7" name="Rectangle: Diagonal Corners Rounded 6">
              <a:extLst>
                <a:ext uri="{FF2B5EF4-FFF2-40B4-BE49-F238E27FC236}">
                  <a16:creationId xmlns:a16="http://schemas.microsoft.com/office/drawing/2014/main" id="{40C3C021-E547-435F-87C5-84C4E6BA9554}"/>
                </a:ext>
              </a:extLst>
            </p:cNvPr>
            <p:cNvSpPr/>
            <p:nvPr/>
          </p:nvSpPr>
          <p:spPr>
            <a:xfrm>
              <a:off x="3453165" y="3006433"/>
              <a:ext cx="3541160" cy="891111"/>
            </a:xfrm>
            <a:prstGeom prst="round2DiagRect">
              <a:avLst>
                <a:gd name="adj1" fmla="val 50000"/>
                <a:gd name="adj2" fmla="val 0"/>
              </a:avLst>
            </a:prstGeom>
            <a:solidFill>
              <a:schemeClr val="accent6">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800" dirty="0"/>
                <a:t>Hình ảnh chiếc bánh khúc tuổi thơ</a:t>
              </a:r>
              <a:endParaRPr lang="en-US" sz="2800" dirty="0"/>
            </a:p>
          </p:txBody>
        </p:sp>
        <p:pic>
          <p:nvPicPr>
            <p:cNvPr id="31" name="Graphic 30" descr="Shamrock">
              <a:extLst>
                <a:ext uri="{FF2B5EF4-FFF2-40B4-BE49-F238E27FC236}">
                  <a16:creationId xmlns:a16="http://schemas.microsoft.com/office/drawing/2014/main" id="{8C9D2C25-661C-4571-9085-84865768CBD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21401867">
              <a:off x="2828148" y="3104233"/>
              <a:ext cx="648712" cy="648712"/>
            </a:xfrm>
            <a:prstGeom prst="rect">
              <a:avLst/>
            </a:prstGeom>
          </p:spPr>
        </p:pic>
      </p:grpSp>
      <p:pic>
        <p:nvPicPr>
          <p:cNvPr id="13" name="Picture 12">
            <a:extLst>
              <a:ext uri="{FF2B5EF4-FFF2-40B4-BE49-F238E27FC236}">
                <a16:creationId xmlns:a16="http://schemas.microsoft.com/office/drawing/2014/main" id="{8CC6D5BC-95E9-4D78-9CC8-0C4E377FEE8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68365" y="201046"/>
            <a:ext cx="3723635" cy="2093134"/>
          </a:xfrm>
          <a:prstGeom prst="ellipse">
            <a:avLst/>
          </a:prstGeom>
          <a:ln w="190500" cap="rnd">
            <a:no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
        <p:nvSpPr>
          <p:cNvPr id="2" name="Thought Bubble: Cloud 1">
            <a:extLst>
              <a:ext uri="{FF2B5EF4-FFF2-40B4-BE49-F238E27FC236}">
                <a16:creationId xmlns:a16="http://schemas.microsoft.com/office/drawing/2014/main" id="{9BFFAC18-676D-442F-AC82-942778C8A2C2}"/>
              </a:ext>
            </a:extLst>
          </p:cNvPr>
          <p:cNvSpPr/>
          <p:nvPr/>
        </p:nvSpPr>
        <p:spPr>
          <a:xfrm>
            <a:off x="7842610" y="2655748"/>
            <a:ext cx="4076054" cy="1797783"/>
          </a:xfrm>
          <a:prstGeom prst="cloudCallout">
            <a:avLst>
              <a:gd name="adj1" fmla="val 38483"/>
              <a:gd name="adj2" fmla="val -74571"/>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vi-VN" dirty="0"/>
              <a:t>Hình ảnh chiếc bánh khúc tuổi thơ được miêu tả qua những chi tiết nào</a:t>
            </a:r>
            <a:endParaRPr lang="en-US" dirty="0"/>
          </a:p>
        </p:txBody>
      </p:sp>
      <p:sp>
        <p:nvSpPr>
          <p:cNvPr id="4" name="Rectangle: Diagonal Corners Rounded 3">
            <a:extLst>
              <a:ext uri="{FF2B5EF4-FFF2-40B4-BE49-F238E27FC236}">
                <a16:creationId xmlns:a16="http://schemas.microsoft.com/office/drawing/2014/main" id="{F76323FA-374F-4836-B2E4-0B7875BB2C03}"/>
              </a:ext>
            </a:extLst>
          </p:cNvPr>
          <p:cNvSpPr/>
          <p:nvPr/>
        </p:nvSpPr>
        <p:spPr>
          <a:xfrm>
            <a:off x="2692830" y="2987276"/>
            <a:ext cx="4746355" cy="3299538"/>
          </a:xfrm>
          <a:prstGeom prst="round2DiagRect">
            <a:avLst>
              <a:gd name="adj1" fmla="val 27678"/>
              <a:gd name="adj2" fmla="val 0"/>
            </a:avLst>
          </a:prstGeom>
          <a:solidFill>
            <a:schemeClr val="accent6">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indent="-285750" algn="ctr">
              <a:buFontTx/>
              <a:buChar char="-"/>
            </a:pPr>
            <a:endParaRPr lang="vi-VN" dirty="0"/>
          </a:p>
          <a:p>
            <a:pPr marL="285750" indent="-285750" algn="ctr">
              <a:buFontTx/>
              <a:buChar char="-"/>
            </a:pPr>
            <a:endParaRPr lang="vi-VN" dirty="0"/>
          </a:p>
          <a:p>
            <a:pPr marL="285750" indent="-285750" algn="ctr">
              <a:buFontTx/>
              <a:buChar char="-"/>
            </a:pPr>
            <a:endParaRPr lang="vi-VN" dirty="0"/>
          </a:p>
          <a:p>
            <a:pPr marL="285750" indent="-285750" algn="ctr">
              <a:buFontTx/>
              <a:buChar char="-"/>
            </a:pPr>
            <a:endParaRPr lang="vi-VN" dirty="0"/>
          </a:p>
          <a:p>
            <a:pPr marL="285750" indent="-285750" algn="ctr">
              <a:buFontTx/>
              <a:buChar char="-"/>
            </a:pPr>
            <a:r>
              <a:rPr lang="vi-VN" dirty="0"/>
              <a:t>Từ cuối tháng 11, sáng tháng Giêng, tháng 2 thi rau khúc nở trắng đầy đồng.</a:t>
            </a:r>
          </a:p>
          <a:p>
            <a:pPr marL="285750" indent="-285750">
              <a:buFontTx/>
              <a:buChar char="-"/>
            </a:pPr>
            <a:r>
              <a:rPr lang="vi-VN" dirty="0"/>
              <a:t>Từ cách làm bánh tỉ mỉ đong đầy yêu thương của bà.</a:t>
            </a:r>
          </a:p>
          <a:p>
            <a:pPr marL="285750" indent="-285750">
              <a:buFontTx/>
              <a:buChar char="-"/>
            </a:pPr>
            <a:r>
              <a:rPr lang="vi-VN" dirty="0"/>
              <a:t>Từ sự háo hức trông ngóng của một đứa trẻ chờ đợi món quà tuổi thơ</a:t>
            </a:r>
            <a:r>
              <a:rPr lang="vi-VN" sz="1200" dirty="0"/>
              <a:t>.</a:t>
            </a:r>
          </a:p>
          <a:p>
            <a:pPr marL="285750" indent="-285750" algn="ctr">
              <a:buFontTx/>
              <a:buChar char="-"/>
            </a:pPr>
            <a:endParaRPr lang="vi-VN" sz="1200" dirty="0"/>
          </a:p>
          <a:p>
            <a:pPr marL="285750" indent="-285750" algn="ctr">
              <a:buFontTx/>
              <a:buChar char="-"/>
            </a:pPr>
            <a:endParaRPr lang="vi-VN" dirty="0"/>
          </a:p>
          <a:p>
            <a:pPr marL="285750" indent="-285750" algn="ctr">
              <a:buFontTx/>
              <a:buChar char="-"/>
            </a:pPr>
            <a:endParaRPr lang="vi-VN" dirty="0"/>
          </a:p>
          <a:p>
            <a:pPr marL="285750" indent="-285750" algn="ctr">
              <a:buFontTx/>
              <a:buChar char="-"/>
            </a:pPr>
            <a:endParaRPr lang="vi-VN" dirty="0"/>
          </a:p>
          <a:p>
            <a:pPr marL="285750" indent="-285750" algn="ctr">
              <a:buFontTx/>
              <a:buChar char="-"/>
            </a:pPr>
            <a:endParaRPr lang="vi-VN" dirty="0"/>
          </a:p>
          <a:p>
            <a:pPr marL="285750" indent="-285750" algn="ctr">
              <a:buFontTx/>
              <a:buChar char="-"/>
            </a:pPr>
            <a:endParaRPr lang="vi-VN" dirty="0"/>
          </a:p>
        </p:txBody>
      </p:sp>
    </p:spTree>
    <p:extLst>
      <p:ext uri="{BB962C8B-B14F-4D97-AF65-F5344CB8AC3E}">
        <p14:creationId xmlns:p14="http://schemas.microsoft.com/office/powerpoint/2010/main" val="41164266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22"/>
                                        </p:tgtEl>
                                        <p:attrNameLst>
                                          <p:attrName>style.visibility</p:attrName>
                                        </p:attrNameLst>
                                      </p:cBhvr>
                                      <p:to>
                                        <p:strVal val="visible"/>
                                      </p:to>
                                    </p:set>
                                    <p:animEffect transition="in" filter="fade">
                                      <p:cBhvr>
                                        <p:cTn id="14" dur="1000"/>
                                        <p:tgtEl>
                                          <p:spTgt spid="22"/>
                                        </p:tgtEl>
                                      </p:cBhvr>
                                    </p:animEffect>
                                    <p:anim calcmode="lin" valueType="num">
                                      <p:cBhvr>
                                        <p:cTn id="15" dur="1000" fill="hold"/>
                                        <p:tgtEl>
                                          <p:spTgt spid="22"/>
                                        </p:tgtEl>
                                        <p:attrNameLst>
                                          <p:attrName>ppt_x</p:attrName>
                                        </p:attrNameLst>
                                      </p:cBhvr>
                                      <p:tavLst>
                                        <p:tav tm="0">
                                          <p:val>
                                            <p:strVal val="#ppt_x"/>
                                          </p:val>
                                        </p:tav>
                                        <p:tav tm="100000">
                                          <p:val>
                                            <p:strVal val="#ppt_x"/>
                                          </p:val>
                                        </p:tav>
                                      </p:tavLst>
                                    </p:anim>
                                    <p:anim calcmode="lin" valueType="num">
                                      <p:cBhvr>
                                        <p:cTn id="16" dur="1000" fill="hold"/>
                                        <p:tgtEl>
                                          <p:spTgt spid="22"/>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34"/>
                                        </p:tgtEl>
                                        <p:attrNameLst>
                                          <p:attrName>style.visibility</p:attrName>
                                        </p:attrNameLst>
                                      </p:cBhvr>
                                      <p:to>
                                        <p:strVal val="visible"/>
                                      </p:to>
                                    </p:set>
                                    <p:animEffect transition="in" filter="fade">
                                      <p:cBhvr>
                                        <p:cTn id="21" dur="1000"/>
                                        <p:tgtEl>
                                          <p:spTgt spid="34"/>
                                        </p:tgtEl>
                                      </p:cBhvr>
                                    </p:animEffect>
                                    <p:anim calcmode="lin" valueType="num">
                                      <p:cBhvr>
                                        <p:cTn id="22" dur="1000" fill="hold"/>
                                        <p:tgtEl>
                                          <p:spTgt spid="34"/>
                                        </p:tgtEl>
                                        <p:attrNameLst>
                                          <p:attrName>ppt_x</p:attrName>
                                        </p:attrNameLst>
                                      </p:cBhvr>
                                      <p:tavLst>
                                        <p:tav tm="0">
                                          <p:val>
                                            <p:strVal val="#ppt_x"/>
                                          </p:val>
                                        </p:tav>
                                        <p:tav tm="100000">
                                          <p:val>
                                            <p:strVal val="#ppt_x"/>
                                          </p:val>
                                        </p:tav>
                                      </p:tavLst>
                                    </p:anim>
                                    <p:anim calcmode="lin" valueType="num">
                                      <p:cBhvr>
                                        <p:cTn id="23" dur="1000" fill="hold"/>
                                        <p:tgtEl>
                                          <p:spTgt spid="34"/>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2" presetClass="entr" presetSubtype="4" fill="hold"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additive="base">
                                        <p:cTn id="28" dur="500" fill="hold"/>
                                        <p:tgtEl>
                                          <p:spTgt spid="13"/>
                                        </p:tgtEl>
                                        <p:attrNameLst>
                                          <p:attrName>ppt_x</p:attrName>
                                        </p:attrNameLst>
                                      </p:cBhvr>
                                      <p:tavLst>
                                        <p:tav tm="0">
                                          <p:val>
                                            <p:strVal val="#ppt_x"/>
                                          </p:val>
                                        </p:tav>
                                        <p:tav tm="100000">
                                          <p:val>
                                            <p:strVal val="#ppt_x"/>
                                          </p:val>
                                        </p:tav>
                                      </p:tavLst>
                                    </p:anim>
                                    <p:anim calcmode="lin" valueType="num">
                                      <p:cBhvr additive="base">
                                        <p:cTn id="29"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 presetClass="entr" presetSubtype="0" fill="hold" grpId="0" nodeType="clickEffect">
                                  <p:stCondLst>
                                    <p:cond delay="0"/>
                                  </p:stCondLst>
                                  <p:childTnLst>
                                    <p:set>
                                      <p:cBhvr>
                                        <p:cTn id="33" dur="1" fill="hold">
                                          <p:stCondLst>
                                            <p:cond delay="0"/>
                                          </p:stCondLst>
                                        </p:cTn>
                                        <p:tgtEl>
                                          <p:spTgt spid="2"/>
                                        </p:tgtEl>
                                        <p:attrNameLst>
                                          <p:attrName>style.visibility</p:attrName>
                                        </p:attrNameLst>
                                      </p:cBhvr>
                                      <p:to>
                                        <p:strVal val="visible"/>
                                      </p:to>
                                    </p:set>
                                  </p:childTnLst>
                                </p:cTn>
                              </p:par>
                            </p:childTnLst>
                          </p:cTn>
                        </p:par>
                      </p:childTnLst>
                    </p:cTn>
                  </p:par>
                  <p:par>
                    <p:cTn id="34" fill="hold">
                      <p:stCondLst>
                        <p:cond delay="indefinite"/>
                      </p:stCondLst>
                      <p:childTnLst>
                        <p:par>
                          <p:cTn id="35" fill="hold">
                            <p:stCondLst>
                              <p:cond delay="0"/>
                            </p:stCondLst>
                            <p:childTnLst>
                              <p:par>
                                <p:cTn id="36" presetID="2" presetClass="entr" presetSubtype="4" fill="hold" grpId="0" nodeType="clickEffect">
                                  <p:stCondLst>
                                    <p:cond delay="0"/>
                                  </p:stCondLst>
                                  <p:childTnLst>
                                    <p:set>
                                      <p:cBhvr>
                                        <p:cTn id="37" dur="1" fill="hold">
                                          <p:stCondLst>
                                            <p:cond delay="0"/>
                                          </p:stCondLst>
                                        </p:cTn>
                                        <p:tgtEl>
                                          <p:spTgt spid="4"/>
                                        </p:tgtEl>
                                        <p:attrNameLst>
                                          <p:attrName>style.visibility</p:attrName>
                                        </p:attrNameLst>
                                      </p:cBhvr>
                                      <p:to>
                                        <p:strVal val="visible"/>
                                      </p:to>
                                    </p:set>
                                    <p:anim calcmode="lin" valueType="num">
                                      <p:cBhvr additive="base">
                                        <p:cTn id="38" dur="500" fill="hold"/>
                                        <p:tgtEl>
                                          <p:spTgt spid="4"/>
                                        </p:tgtEl>
                                        <p:attrNameLst>
                                          <p:attrName>ppt_x</p:attrName>
                                        </p:attrNameLst>
                                      </p:cBhvr>
                                      <p:tavLst>
                                        <p:tav tm="0">
                                          <p:val>
                                            <p:strVal val="#ppt_x"/>
                                          </p:val>
                                        </p:tav>
                                        <p:tav tm="100000">
                                          <p:val>
                                            <p:strVal val="#ppt_x"/>
                                          </p:val>
                                        </p:tav>
                                      </p:tavLst>
                                    </p:anim>
                                    <p:anim calcmode="lin" valueType="num">
                                      <p:cBhvr additive="base">
                                        <p:cTn id="39"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2" grpId="0" animBg="1"/>
      <p:bldP spid="4"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8FCC8118-8B1A-41E9-8DAD-1672E9993A7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06" y="2987276"/>
            <a:ext cx="3036101" cy="4003322"/>
          </a:xfrm>
          <a:prstGeom prst="rect">
            <a:avLst/>
          </a:prstGeom>
        </p:spPr>
      </p:pic>
      <p:sp>
        <p:nvSpPr>
          <p:cNvPr id="12" name="TextBox 11">
            <a:extLst>
              <a:ext uri="{FF2B5EF4-FFF2-40B4-BE49-F238E27FC236}">
                <a16:creationId xmlns:a16="http://schemas.microsoft.com/office/drawing/2014/main" id="{F02AD04F-E70A-47C5-81FF-48A670B58911}"/>
              </a:ext>
            </a:extLst>
          </p:cNvPr>
          <p:cNvSpPr txBox="1"/>
          <p:nvPr/>
        </p:nvSpPr>
        <p:spPr>
          <a:xfrm>
            <a:off x="4122549" y="278969"/>
            <a:ext cx="4138048" cy="769441"/>
          </a:xfrm>
          <a:prstGeom prst="rect">
            <a:avLst/>
          </a:prstGeom>
          <a:noFill/>
          <a:effectLst>
            <a:outerShdw blurRad="50800" dist="38100" dir="18900000" algn="bl" rotWithShape="0">
              <a:prstClr val="black">
                <a:alpha val="40000"/>
              </a:prstClr>
            </a:outerShdw>
          </a:effectLst>
          <a:scene3d>
            <a:camera prst="orthographicFront"/>
            <a:lightRig rig="threePt" dir="t"/>
          </a:scene3d>
          <a:sp3d>
            <a:bevelB w="101600" prst="riblet"/>
          </a:sp3d>
        </p:spPr>
        <p:txBody>
          <a:bodyPr wrap="square" rtlCol="0">
            <a:spAutoFit/>
          </a:bodyPr>
          <a:lstStyle/>
          <a:p>
            <a:r>
              <a:rPr lang="vi-VN" sz="4400" b="1" dirty="0">
                <a:solidFill>
                  <a:srgbClr val="FF0000"/>
                </a:solidFill>
              </a:rPr>
              <a:t>HƯƠNG KHÚC</a:t>
            </a:r>
            <a:endParaRPr lang="en-US" sz="4400" b="1" dirty="0">
              <a:solidFill>
                <a:srgbClr val="FF0000"/>
              </a:solidFill>
              <a:latin typeface=".VnArabia" panose="020B7200000000000000" pitchFamily="34" charset="0"/>
            </a:endParaRPr>
          </a:p>
        </p:txBody>
      </p:sp>
      <p:grpSp>
        <p:nvGrpSpPr>
          <p:cNvPr id="22" name="Group 21">
            <a:extLst>
              <a:ext uri="{FF2B5EF4-FFF2-40B4-BE49-F238E27FC236}">
                <a16:creationId xmlns:a16="http://schemas.microsoft.com/office/drawing/2014/main" id="{8BF2B464-D5EA-4514-87B4-FE7250DC45B6}"/>
              </a:ext>
            </a:extLst>
          </p:cNvPr>
          <p:cNvGrpSpPr/>
          <p:nvPr/>
        </p:nvGrpSpPr>
        <p:grpSpPr>
          <a:xfrm>
            <a:off x="294468" y="418454"/>
            <a:ext cx="5036949" cy="1658319"/>
            <a:chOff x="1933565" y="2533980"/>
            <a:chExt cx="5351829" cy="312049"/>
          </a:xfrm>
          <a:solidFill>
            <a:srgbClr val="FFC000"/>
          </a:solidFill>
        </p:grpSpPr>
        <p:sp>
          <p:nvSpPr>
            <p:cNvPr id="23" name="Oval 22">
              <a:extLst>
                <a:ext uri="{FF2B5EF4-FFF2-40B4-BE49-F238E27FC236}">
                  <a16:creationId xmlns:a16="http://schemas.microsoft.com/office/drawing/2014/main" id="{EED0F70E-5EB8-4F17-B86C-ABDA5A6A2D75}"/>
                </a:ext>
              </a:extLst>
            </p:cNvPr>
            <p:cNvSpPr/>
            <p:nvPr/>
          </p:nvSpPr>
          <p:spPr>
            <a:xfrm>
              <a:off x="1933565" y="2533980"/>
              <a:ext cx="1166096" cy="312049"/>
            </a:xfrm>
            <a:prstGeom prst="ellipse">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b="1" dirty="0">
                  <a:ln w="22225">
                    <a:solidFill>
                      <a:schemeClr val="accent2"/>
                    </a:solidFill>
                    <a:prstDash val="solid"/>
                  </a:ln>
                  <a:solidFill>
                    <a:schemeClr val="accent2">
                      <a:lumMod val="40000"/>
                      <a:lumOff val="60000"/>
                    </a:schemeClr>
                  </a:solidFill>
                </a:rPr>
                <a:t>iiI</a:t>
              </a:r>
              <a:endParaRPr lang="en-US" b="1" dirty="0">
                <a:ln w="22225">
                  <a:solidFill>
                    <a:schemeClr val="accent2"/>
                  </a:solidFill>
                  <a:prstDash val="solid"/>
                </a:ln>
                <a:solidFill>
                  <a:schemeClr val="accent2">
                    <a:lumMod val="40000"/>
                    <a:lumOff val="60000"/>
                  </a:schemeClr>
                </a:solidFill>
              </a:endParaRPr>
            </a:p>
          </p:txBody>
        </p:sp>
        <p:sp>
          <p:nvSpPr>
            <p:cNvPr id="24" name="TextBox 23">
              <a:extLst>
                <a:ext uri="{FF2B5EF4-FFF2-40B4-BE49-F238E27FC236}">
                  <a16:creationId xmlns:a16="http://schemas.microsoft.com/office/drawing/2014/main" id="{58C16552-F73C-4946-A2D1-BFE95F21C7F2}"/>
                </a:ext>
              </a:extLst>
            </p:cNvPr>
            <p:cNvSpPr txBox="1"/>
            <p:nvPr/>
          </p:nvSpPr>
          <p:spPr>
            <a:xfrm>
              <a:off x="3099662" y="2650210"/>
              <a:ext cx="4185732" cy="86872"/>
            </a:xfrm>
            <a:prstGeom prst="rect">
              <a:avLst/>
            </a:prstGeom>
            <a:noFill/>
          </p:spPr>
          <p:txBody>
            <a:bodyPr wrap="square" rtlCol="0">
              <a:spAutoFit/>
            </a:bodyPr>
            <a:lstStyle/>
            <a:p>
              <a:r>
                <a:rPr lang="vi-VN" sz="2400" b="1" dirty="0"/>
                <a:t>Suy ngẫm và phản hồi</a:t>
              </a:r>
              <a:endParaRPr lang="en-US" sz="2400" b="1" dirty="0"/>
            </a:p>
          </p:txBody>
        </p:sp>
      </p:grpSp>
      <p:grpSp>
        <p:nvGrpSpPr>
          <p:cNvPr id="34" name="Group 33">
            <a:extLst>
              <a:ext uri="{FF2B5EF4-FFF2-40B4-BE49-F238E27FC236}">
                <a16:creationId xmlns:a16="http://schemas.microsoft.com/office/drawing/2014/main" id="{3C9DA026-ADA7-49CE-BB3B-DD5D47A1F17D}"/>
              </a:ext>
            </a:extLst>
          </p:cNvPr>
          <p:cNvGrpSpPr/>
          <p:nvPr/>
        </p:nvGrpSpPr>
        <p:grpSpPr>
          <a:xfrm>
            <a:off x="852407" y="1596819"/>
            <a:ext cx="5656881" cy="769442"/>
            <a:chOff x="2708425" y="2787736"/>
            <a:chExt cx="3362785" cy="1118460"/>
          </a:xfrm>
          <a:solidFill>
            <a:schemeClr val="accent2">
              <a:lumMod val="60000"/>
              <a:lumOff val="40000"/>
            </a:schemeClr>
          </a:solidFill>
        </p:grpSpPr>
        <p:sp>
          <p:nvSpPr>
            <p:cNvPr id="7" name="Rectangle: Diagonal Corners Rounded 6">
              <a:extLst>
                <a:ext uri="{FF2B5EF4-FFF2-40B4-BE49-F238E27FC236}">
                  <a16:creationId xmlns:a16="http://schemas.microsoft.com/office/drawing/2014/main" id="{40C3C021-E547-435F-87C5-84C4E6BA9554}"/>
                </a:ext>
              </a:extLst>
            </p:cNvPr>
            <p:cNvSpPr/>
            <p:nvPr/>
          </p:nvSpPr>
          <p:spPr>
            <a:xfrm>
              <a:off x="3605246" y="3006433"/>
              <a:ext cx="2465964" cy="737979"/>
            </a:xfrm>
            <a:prstGeom prst="round2DiagRect">
              <a:avLst>
                <a:gd name="adj1" fmla="val 50000"/>
                <a:gd name="adj2" fmla="val 0"/>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800" dirty="0"/>
                <a:t>Tình cảm của tác giả </a:t>
              </a:r>
              <a:endParaRPr lang="en-US" sz="2800" dirty="0"/>
            </a:p>
          </p:txBody>
        </p:sp>
        <p:pic>
          <p:nvPicPr>
            <p:cNvPr id="31" name="Graphic 30" descr="Shamrock">
              <a:extLst>
                <a:ext uri="{FF2B5EF4-FFF2-40B4-BE49-F238E27FC236}">
                  <a16:creationId xmlns:a16="http://schemas.microsoft.com/office/drawing/2014/main" id="{8C9D2C25-661C-4571-9085-84865768CBD2}"/>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524448">
              <a:off x="2874608" y="2938718"/>
              <a:ext cx="563205" cy="816497"/>
            </a:xfrm>
            <a:prstGeom prst="rect">
              <a:avLst/>
            </a:prstGeom>
          </p:spPr>
        </p:pic>
        <p:pic>
          <p:nvPicPr>
            <p:cNvPr id="14" name="Graphic 13" descr="Shamrock">
              <a:extLst>
                <a:ext uri="{FF2B5EF4-FFF2-40B4-BE49-F238E27FC236}">
                  <a16:creationId xmlns:a16="http://schemas.microsoft.com/office/drawing/2014/main" id="{BDB24D44-C52E-44E9-AA29-40DD56527819}"/>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16967378">
              <a:off x="2337323" y="3158838"/>
              <a:ext cx="1118460" cy="376256"/>
            </a:xfrm>
            <a:prstGeom prst="rect">
              <a:avLst/>
            </a:prstGeom>
          </p:spPr>
        </p:pic>
      </p:grpSp>
      <p:pic>
        <p:nvPicPr>
          <p:cNvPr id="13" name="Picture 12">
            <a:extLst>
              <a:ext uri="{FF2B5EF4-FFF2-40B4-BE49-F238E27FC236}">
                <a16:creationId xmlns:a16="http://schemas.microsoft.com/office/drawing/2014/main" id="{8CC6D5BC-95E9-4D78-9CC8-0C4E377FEE8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68365" y="201046"/>
            <a:ext cx="3723635" cy="2093134"/>
          </a:xfrm>
          <a:prstGeom prst="ellipse">
            <a:avLst/>
          </a:prstGeom>
          <a:ln w="190500" cap="rnd">
            <a:no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
        <p:nvSpPr>
          <p:cNvPr id="2" name="Thought Bubble: Cloud 1">
            <a:extLst>
              <a:ext uri="{FF2B5EF4-FFF2-40B4-BE49-F238E27FC236}">
                <a16:creationId xmlns:a16="http://schemas.microsoft.com/office/drawing/2014/main" id="{9BFFAC18-676D-442F-AC82-942778C8A2C2}"/>
              </a:ext>
            </a:extLst>
          </p:cNvPr>
          <p:cNvSpPr/>
          <p:nvPr/>
        </p:nvSpPr>
        <p:spPr>
          <a:xfrm>
            <a:off x="7842610" y="2655748"/>
            <a:ext cx="4076054" cy="1797783"/>
          </a:xfrm>
          <a:prstGeom prst="cloudCallout">
            <a:avLst>
              <a:gd name="adj1" fmla="val 38483"/>
              <a:gd name="adj2" fmla="val -74571"/>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vi-VN" sz="2400" dirty="0"/>
              <a:t>Tác giả đã thể hiện tình cảm như thế nào?</a:t>
            </a:r>
            <a:endParaRPr lang="en-US" sz="2400" dirty="0"/>
          </a:p>
        </p:txBody>
      </p:sp>
      <p:sp>
        <p:nvSpPr>
          <p:cNvPr id="3" name="Rectangle: Rounded Corners 2">
            <a:extLst>
              <a:ext uri="{FF2B5EF4-FFF2-40B4-BE49-F238E27FC236}">
                <a16:creationId xmlns:a16="http://schemas.microsoft.com/office/drawing/2014/main" id="{1E54E5AA-5CA1-44C5-9584-10FC82F187D0}"/>
              </a:ext>
            </a:extLst>
          </p:cNvPr>
          <p:cNvSpPr/>
          <p:nvPr/>
        </p:nvSpPr>
        <p:spPr>
          <a:xfrm>
            <a:off x="1168876" y="2495455"/>
            <a:ext cx="4162541" cy="587476"/>
          </a:xfrm>
          <a:prstGeom prst="roundRect">
            <a:avLst>
              <a:gd name="adj" fmla="val 50000"/>
            </a:avLst>
          </a:prstGeom>
        </p:spPr>
        <p:style>
          <a:lnRef idx="1">
            <a:schemeClr val="accent6"/>
          </a:lnRef>
          <a:fillRef idx="2">
            <a:schemeClr val="accent6"/>
          </a:fillRef>
          <a:effectRef idx="1">
            <a:schemeClr val="accent6"/>
          </a:effectRef>
          <a:fontRef idx="minor">
            <a:schemeClr val="dk1"/>
          </a:fontRef>
        </p:style>
        <p:txBody>
          <a:bodyPr rtlCol="0" anchor="ctr"/>
          <a:lstStyle/>
          <a:p>
            <a:pPr algn="ctr"/>
            <a:r>
              <a:rPr lang="vi-VN" sz="2000" dirty="0"/>
              <a:t>Được thể hiện trực tiếp và gián tiếp.</a:t>
            </a:r>
            <a:endParaRPr lang="en-US" sz="2000" dirty="0"/>
          </a:p>
        </p:txBody>
      </p:sp>
    </p:spTree>
    <p:extLst>
      <p:ext uri="{BB962C8B-B14F-4D97-AF65-F5344CB8AC3E}">
        <p14:creationId xmlns:p14="http://schemas.microsoft.com/office/powerpoint/2010/main" val="43575407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22"/>
                                        </p:tgtEl>
                                        <p:attrNameLst>
                                          <p:attrName>style.visibility</p:attrName>
                                        </p:attrNameLst>
                                      </p:cBhvr>
                                      <p:to>
                                        <p:strVal val="visible"/>
                                      </p:to>
                                    </p:set>
                                    <p:animEffect transition="in" filter="fade">
                                      <p:cBhvr>
                                        <p:cTn id="14" dur="1000"/>
                                        <p:tgtEl>
                                          <p:spTgt spid="22"/>
                                        </p:tgtEl>
                                      </p:cBhvr>
                                    </p:animEffect>
                                    <p:anim calcmode="lin" valueType="num">
                                      <p:cBhvr>
                                        <p:cTn id="15" dur="1000" fill="hold"/>
                                        <p:tgtEl>
                                          <p:spTgt spid="22"/>
                                        </p:tgtEl>
                                        <p:attrNameLst>
                                          <p:attrName>ppt_x</p:attrName>
                                        </p:attrNameLst>
                                      </p:cBhvr>
                                      <p:tavLst>
                                        <p:tav tm="0">
                                          <p:val>
                                            <p:strVal val="#ppt_x"/>
                                          </p:val>
                                        </p:tav>
                                        <p:tav tm="100000">
                                          <p:val>
                                            <p:strVal val="#ppt_x"/>
                                          </p:val>
                                        </p:tav>
                                      </p:tavLst>
                                    </p:anim>
                                    <p:anim calcmode="lin" valueType="num">
                                      <p:cBhvr>
                                        <p:cTn id="16" dur="1000" fill="hold"/>
                                        <p:tgtEl>
                                          <p:spTgt spid="22"/>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34"/>
                                        </p:tgtEl>
                                        <p:attrNameLst>
                                          <p:attrName>style.visibility</p:attrName>
                                        </p:attrNameLst>
                                      </p:cBhvr>
                                      <p:to>
                                        <p:strVal val="visible"/>
                                      </p:to>
                                    </p:set>
                                    <p:animEffect transition="in" filter="fade">
                                      <p:cBhvr>
                                        <p:cTn id="21" dur="1000"/>
                                        <p:tgtEl>
                                          <p:spTgt spid="34"/>
                                        </p:tgtEl>
                                      </p:cBhvr>
                                    </p:animEffect>
                                    <p:anim calcmode="lin" valueType="num">
                                      <p:cBhvr>
                                        <p:cTn id="22" dur="1000" fill="hold"/>
                                        <p:tgtEl>
                                          <p:spTgt spid="34"/>
                                        </p:tgtEl>
                                        <p:attrNameLst>
                                          <p:attrName>ppt_x</p:attrName>
                                        </p:attrNameLst>
                                      </p:cBhvr>
                                      <p:tavLst>
                                        <p:tav tm="0">
                                          <p:val>
                                            <p:strVal val="#ppt_x"/>
                                          </p:val>
                                        </p:tav>
                                        <p:tav tm="100000">
                                          <p:val>
                                            <p:strVal val="#ppt_x"/>
                                          </p:val>
                                        </p:tav>
                                      </p:tavLst>
                                    </p:anim>
                                    <p:anim calcmode="lin" valueType="num">
                                      <p:cBhvr>
                                        <p:cTn id="23" dur="1000" fill="hold"/>
                                        <p:tgtEl>
                                          <p:spTgt spid="34"/>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2" presetClass="entr" presetSubtype="4" fill="hold"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additive="base">
                                        <p:cTn id="28" dur="500" fill="hold"/>
                                        <p:tgtEl>
                                          <p:spTgt spid="13"/>
                                        </p:tgtEl>
                                        <p:attrNameLst>
                                          <p:attrName>ppt_x</p:attrName>
                                        </p:attrNameLst>
                                      </p:cBhvr>
                                      <p:tavLst>
                                        <p:tav tm="0">
                                          <p:val>
                                            <p:strVal val="#ppt_x"/>
                                          </p:val>
                                        </p:tav>
                                        <p:tav tm="100000">
                                          <p:val>
                                            <p:strVal val="#ppt_x"/>
                                          </p:val>
                                        </p:tav>
                                      </p:tavLst>
                                    </p:anim>
                                    <p:anim calcmode="lin" valueType="num">
                                      <p:cBhvr additive="base">
                                        <p:cTn id="29"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 presetClass="entr" presetSubtype="0" fill="hold" grpId="0" nodeType="clickEffect">
                                  <p:stCondLst>
                                    <p:cond delay="0"/>
                                  </p:stCondLst>
                                  <p:childTnLst>
                                    <p:set>
                                      <p:cBhvr>
                                        <p:cTn id="33" dur="1" fill="hold">
                                          <p:stCondLst>
                                            <p:cond delay="0"/>
                                          </p:stCondLst>
                                        </p:cTn>
                                        <p:tgtEl>
                                          <p:spTgt spid="2"/>
                                        </p:tgtEl>
                                        <p:attrNameLst>
                                          <p:attrName>style.visibility</p:attrName>
                                        </p:attrNameLst>
                                      </p:cBhvr>
                                      <p:to>
                                        <p:strVal val="visible"/>
                                      </p:to>
                                    </p:set>
                                  </p:childTnLst>
                                </p:cTn>
                              </p:par>
                            </p:childTnLst>
                          </p:cTn>
                        </p:par>
                      </p:childTnLst>
                    </p:cTn>
                  </p:par>
                  <p:par>
                    <p:cTn id="34" fill="hold">
                      <p:stCondLst>
                        <p:cond delay="indefinite"/>
                      </p:stCondLst>
                      <p:childTnLst>
                        <p:par>
                          <p:cTn id="35" fill="hold">
                            <p:stCondLst>
                              <p:cond delay="0"/>
                            </p:stCondLst>
                            <p:childTnLst>
                              <p:par>
                                <p:cTn id="36" presetID="2" presetClass="entr" presetSubtype="4" fill="hold" grpId="0" nodeType="clickEffect">
                                  <p:stCondLst>
                                    <p:cond delay="0"/>
                                  </p:stCondLst>
                                  <p:childTnLst>
                                    <p:set>
                                      <p:cBhvr>
                                        <p:cTn id="37" dur="1" fill="hold">
                                          <p:stCondLst>
                                            <p:cond delay="0"/>
                                          </p:stCondLst>
                                        </p:cTn>
                                        <p:tgtEl>
                                          <p:spTgt spid="3"/>
                                        </p:tgtEl>
                                        <p:attrNameLst>
                                          <p:attrName>style.visibility</p:attrName>
                                        </p:attrNameLst>
                                      </p:cBhvr>
                                      <p:to>
                                        <p:strVal val="visible"/>
                                      </p:to>
                                    </p:set>
                                    <p:anim calcmode="lin" valueType="num">
                                      <p:cBhvr additive="base">
                                        <p:cTn id="38" dur="500" fill="hold"/>
                                        <p:tgtEl>
                                          <p:spTgt spid="3"/>
                                        </p:tgtEl>
                                        <p:attrNameLst>
                                          <p:attrName>ppt_x</p:attrName>
                                        </p:attrNameLst>
                                      </p:cBhvr>
                                      <p:tavLst>
                                        <p:tav tm="0">
                                          <p:val>
                                            <p:strVal val="#ppt_x"/>
                                          </p:val>
                                        </p:tav>
                                        <p:tav tm="100000">
                                          <p:val>
                                            <p:strVal val="#ppt_x"/>
                                          </p:val>
                                        </p:tav>
                                      </p:tavLst>
                                    </p:anim>
                                    <p:anim calcmode="lin" valueType="num">
                                      <p:cBhvr additive="base">
                                        <p:cTn id="39"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2" grpId="0" animBg="1"/>
      <p:bldP spid="3"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8FCC8118-8B1A-41E9-8DAD-1672E9993A7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06" y="2987276"/>
            <a:ext cx="3036101" cy="4003322"/>
          </a:xfrm>
          <a:prstGeom prst="rect">
            <a:avLst/>
          </a:prstGeom>
        </p:spPr>
      </p:pic>
      <p:sp>
        <p:nvSpPr>
          <p:cNvPr id="12" name="TextBox 11">
            <a:extLst>
              <a:ext uri="{FF2B5EF4-FFF2-40B4-BE49-F238E27FC236}">
                <a16:creationId xmlns:a16="http://schemas.microsoft.com/office/drawing/2014/main" id="{F02AD04F-E70A-47C5-81FF-48A670B58911}"/>
              </a:ext>
            </a:extLst>
          </p:cNvPr>
          <p:cNvSpPr txBox="1"/>
          <p:nvPr/>
        </p:nvSpPr>
        <p:spPr>
          <a:xfrm>
            <a:off x="4122549" y="278969"/>
            <a:ext cx="4138048" cy="769441"/>
          </a:xfrm>
          <a:prstGeom prst="rect">
            <a:avLst/>
          </a:prstGeom>
          <a:noFill/>
          <a:effectLst>
            <a:outerShdw blurRad="50800" dist="38100" dir="18900000" algn="bl" rotWithShape="0">
              <a:prstClr val="black">
                <a:alpha val="40000"/>
              </a:prstClr>
            </a:outerShdw>
          </a:effectLst>
          <a:scene3d>
            <a:camera prst="orthographicFront"/>
            <a:lightRig rig="threePt" dir="t"/>
          </a:scene3d>
          <a:sp3d>
            <a:bevelB w="101600" prst="riblet"/>
          </a:sp3d>
        </p:spPr>
        <p:txBody>
          <a:bodyPr wrap="square" rtlCol="0">
            <a:spAutoFit/>
          </a:bodyPr>
          <a:lstStyle/>
          <a:p>
            <a:r>
              <a:rPr lang="vi-VN" sz="4400" b="1" dirty="0">
                <a:solidFill>
                  <a:srgbClr val="FF0000"/>
                </a:solidFill>
              </a:rPr>
              <a:t>HƯƠNG KHÚC</a:t>
            </a:r>
            <a:endParaRPr lang="en-US" sz="4400" b="1" dirty="0">
              <a:solidFill>
                <a:srgbClr val="FF0000"/>
              </a:solidFill>
              <a:latin typeface=".VnArabia" panose="020B7200000000000000" pitchFamily="34" charset="0"/>
            </a:endParaRPr>
          </a:p>
        </p:txBody>
      </p:sp>
      <p:grpSp>
        <p:nvGrpSpPr>
          <p:cNvPr id="22" name="Group 21">
            <a:extLst>
              <a:ext uri="{FF2B5EF4-FFF2-40B4-BE49-F238E27FC236}">
                <a16:creationId xmlns:a16="http://schemas.microsoft.com/office/drawing/2014/main" id="{8BF2B464-D5EA-4514-87B4-FE7250DC45B6}"/>
              </a:ext>
            </a:extLst>
          </p:cNvPr>
          <p:cNvGrpSpPr/>
          <p:nvPr/>
        </p:nvGrpSpPr>
        <p:grpSpPr>
          <a:xfrm>
            <a:off x="294468" y="418454"/>
            <a:ext cx="5036949" cy="1658319"/>
            <a:chOff x="1933565" y="2533980"/>
            <a:chExt cx="5351829" cy="312049"/>
          </a:xfrm>
          <a:solidFill>
            <a:srgbClr val="FFC000"/>
          </a:solidFill>
        </p:grpSpPr>
        <p:sp>
          <p:nvSpPr>
            <p:cNvPr id="23" name="Oval 22">
              <a:extLst>
                <a:ext uri="{FF2B5EF4-FFF2-40B4-BE49-F238E27FC236}">
                  <a16:creationId xmlns:a16="http://schemas.microsoft.com/office/drawing/2014/main" id="{EED0F70E-5EB8-4F17-B86C-ABDA5A6A2D75}"/>
                </a:ext>
              </a:extLst>
            </p:cNvPr>
            <p:cNvSpPr/>
            <p:nvPr/>
          </p:nvSpPr>
          <p:spPr>
            <a:xfrm>
              <a:off x="1933565" y="2533980"/>
              <a:ext cx="1166096" cy="312049"/>
            </a:xfrm>
            <a:prstGeom prst="ellipse">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b="1" dirty="0">
                  <a:ln w="22225">
                    <a:solidFill>
                      <a:schemeClr val="accent2"/>
                    </a:solidFill>
                    <a:prstDash val="solid"/>
                  </a:ln>
                  <a:solidFill>
                    <a:schemeClr val="accent2">
                      <a:lumMod val="40000"/>
                      <a:lumOff val="60000"/>
                    </a:schemeClr>
                  </a:solidFill>
                </a:rPr>
                <a:t>iiI</a:t>
              </a:r>
              <a:endParaRPr lang="en-US" b="1" dirty="0">
                <a:ln w="22225">
                  <a:solidFill>
                    <a:schemeClr val="accent2"/>
                  </a:solidFill>
                  <a:prstDash val="solid"/>
                </a:ln>
                <a:solidFill>
                  <a:schemeClr val="accent2">
                    <a:lumMod val="40000"/>
                    <a:lumOff val="60000"/>
                  </a:schemeClr>
                </a:solidFill>
              </a:endParaRPr>
            </a:p>
          </p:txBody>
        </p:sp>
        <p:sp>
          <p:nvSpPr>
            <p:cNvPr id="24" name="TextBox 23">
              <a:extLst>
                <a:ext uri="{FF2B5EF4-FFF2-40B4-BE49-F238E27FC236}">
                  <a16:creationId xmlns:a16="http://schemas.microsoft.com/office/drawing/2014/main" id="{58C16552-F73C-4946-A2D1-BFE95F21C7F2}"/>
                </a:ext>
              </a:extLst>
            </p:cNvPr>
            <p:cNvSpPr txBox="1"/>
            <p:nvPr/>
          </p:nvSpPr>
          <p:spPr>
            <a:xfrm>
              <a:off x="3099662" y="2650210"/>
              <a:ext cx="4185732" cy="86872"/>
            </a:xfrm>
            <a:prstGeom prst="rect">
              <a:avLst/>
            </a:prstGeom>
            <a:noFill/>
          </p:spPr>
          <p:txBody>
            <a:bodyPr wrap="square" rtlCol="0">
              <a:spAutoFit/>
            </a:bodyPr>
            <a:lstStyle/>
            <a:p>
              <a:r>
                <a:rPr lang="vi-VN" sz="2400" b="1" dirty="0"/>
                <a:t>Suy ngẫm và phản hồi</a:t>
              </a:r>
              <a:endParaRPr lang="en-US" sz="2400" b="1" dirty="0"/>
            </a:p>
          </p:txBody>
        </p:sp>
      </p:grpSp>
      <p:grpSp>
        <p:nvGrpSpPr>
          <p:cNvPr id="34" name="Group 33">
            <a:extLst>
              <a:ext uri="{FF2B5EF4-FFF2-40B4-BE49-F238E27FC236}">
                <a16:creationId xmlns:a16="http://schemas.microsoft.com/office/drawing/2014/main" id="{3C9DA026-ADA7-49CE-BB3B-DD5D47A1F17D}"/>
              </a:ext>
            </a:extLst>
          </p:cNvPr>
          <p:cNvGrpSpPr/>
          <p:nvPr/>
        </p:nvGrpSpPr>
        <p:grpSpPr>
          <a:xfrm>
            <a:off x="852407" y="1596819"/>
            <a:ext cx="5656881" cy="769442"/>
            <a:chOff x="2708425" y="2787736"/>
            <a:chExt cx="3362785" cy="1118460"/>
          </a:xfrm>
          <a:solidFill>
            <a:schemeClr val="accent2">
              <a:lumMod val="60000"/>
              <a:lumOff val="40000"/>
            </a:schemeClr>
          </a:solidFill>
        </p:grpSpPr>
        <p:sp>
          <p:nvSpPr>
            <p:cNvPr id="7" name="Rectangle: Diagonal Corners Rounded 6">
              <a:extLst>
                <a:ext uri="{FF2B5EF4-FFF2-40B4-BE49-F238E27FC236}">
                  <a16:creationId xmlns:a16="http://schemas.microsoft.com/office/drawing/2014/main" id="{40C3C021-E547-435F-87C5-84C4E6BA9554}"/>
                </a:ext>
              </a:extLst>
            </p:cNvPr>
            <p:cNvSpPr/>
            <p:nvPr/>
          </p:nvSpPr>
          <p:spPr>
            <a:xfrm>
              <a:off x="3605246" y="3006433"/>
              <a:ext cx="2465964" cy="737979"/>
            </a:xfrm>
            <a:prstGeom prst="round2DiagRect">
              <a:avLst>
                <a:gd name="adj1" fmla="val 50000"/>
                <a:gd name="adj2" fmla="val 0"/>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800" dirty="0"/>
                <a:t>Tình cảm của tác giả </a:t>
              </a:r>
              <a:endParaRPr lang="en-US" sz="2800" dirty="0"/>
            </a:p>
          </p:txBody>
        </p:sp>
        <p:pic>
          <p:nvPicPr>
            <p:cNvPr id="31" name="Graphic 30" descr="Shamrock">
              <a:extLst>
                <a:ext uri="{FF2B5EF4-FFF2-40B4-BE49-F238E27FC236}">
                  <a16:creationId xmlns:a16="http://schemas.microsoft.com/office/drawing/2014/main" id="{8C9D2C25-661C-4571-9085-84865768CBD2}"/>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524448">
              <a:off x="2874608" y="2938718"/>
              <a:ext cx="563205" cy="816497"/>
            </a:xfrm>
            <a:prstGeom prst="rect">
              <a:avLst/>
            </a:prstGeom>
          </p:spPr>
        </p:pic>
        <p:pic>
          <p:nvPicPr>
            <p:cNvPr id="14" name="Graphic 13" descr="Shamrock">
              <a:extLst>
                <a:ext uri="{FF2B5EF4-FFF2-40B4-BE49-F238E27FC236}">
                  <a16:creationId xmlns:a16="http://schemas.microsoft.com/office/drawing/2014/main" id="{BDB24D44-C52E-44E9-AA29-40DD56527819}"/>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16967378">
              <a:off x="2337323" y="3158838"/>
              <a:ext cx="1118460" cy="376256"/>
            </a:xfrm>
            <a:prstGeom prst="rect">
              <a:avLst/>
            </a:prstGeom>
          </p:spPr>
        </p:pic>
      </p:grpSp>
      <p:pic>
        <p:nvPicPr>
          <p:cNvPr id="13" name="Picture 12">
            <a:extLst>
              <a:ext uri="{FF2B5EF4-FFF2-40B4-BE49-F238E27FC236}">
                <a16:creationId xmlns:a16="http://schemas.microsoft.com/office/drawing/2014/main" id="{8CC6D5BC-95E9-4D78-9CC8-0C4E377FEE8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68365" y="201046"/>
            <a:ext cx="3723635" cy="2093134"/>
          </a:xfrm>
          <a:prstGeom prst="ellipse">
            <a:avLst/>
          </a:prstGeom>
          <a:ln w="190500" cap="rnd">
            <a:no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grpSp>
        <p:nvGrpSpPr>
          <p:cNvPr id="4" name="Group 3">
            <a:extLst>
              <a:ext uri="{FF2B5EF4-FFF2-40B4-BE49-F238E27FC236}">
                <a16:creationId xmlns:a16="http://schemas.microsoft.com/office/drawing/2014/main" id="{0455F2F0-E0FC-4C41-8EB5-26236FF1C5CC}"/>
              </a:ext>
            </a:extLst>
          </p:cNvPr>
          <p:cNvGrpSpPr/>
          <p:nvPr/>
        </p:nvGrpSpPr>
        <p:grpSpPr>
          <a:xfrm>
            <a:off x="799587" y="2408300"/>
            <a:ext cx="10592827" cy="1512771"/>
            <a:chOff x="799587" y="2408300"/>
            <a:chExt cx="10592827" cy="1512771"/>
          </a:xfrm>
        </p:grpSpPr>
        <p:sp>
          <p:nvSpPr>
            <p:cNvPr id="5" name="Arrow: Pentagon 4">
              <a:extLst>
                <a:ext uri="{FF2B5EF4-FFF2-40B4-BE49-F238E27FC236}">
                  <a16:creationId xmlns:a16="http://schemas.microsoft.com/office/drawing/2014/main" id="{326E2A20-B8C3-48FA-9B89-F436165ECD8E}"/>
                </a:ext>
              </a:extLst>
            </p:cNvPr>
            <p:cNvSpPr/>
            <p:nvPr/>
          </p:nvSpPr>
          <p:spPr>
            <a:xfrm>
              <a:off x="799587" y="2667608"/>
              <a:ext cx="1196038" cy="976393"/>
            </a:xfrm>
            <a:prstGeom prst="homePlate">
              <a:avLst/>
            </a:prstGeom>
            <a:blipFill>
              <a:blip r:embed="rId6">
                <a:alphaModFix amt="53000"/>
              </a:blip>
              <a:tile tx="0" ty="0" sx="100000" sy="100000" flip="none" algn="tl"/>
            </a:blip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400" dirty="0"/>
                <a:t>Trực tiếp: </a:t>
              </a:r>
              <a:endParaRPr lang="en-US" sz="2400" dirty="0"/>
            </a:p>
          </p:txBody>
        </p:sp>
        <p:sp>
          <p:nvSpPr>
            <p:cNvPr id="6" name="Rectangle 5">
              <a:extLst>
                <a:ext uri="{FF2B5EF4-FFF2-40B4-BE49-F238E27FC236}">
                  <a16:creationId xmlns:a16="http://schemas.microsoft.com/office/drawing/2014/main" id="{9BC3653F-1575-4CB2-BF01-C8B5556197F7}"/>
                </a:ext>
              </a:extLst>
            </p:cNvPr>
            <p:cNvSpPr/>
            <p:nvPr/>
          </p:nvSpPr>
          <p:spPr>
            <a:xfrm>
              <a:off x="2116564" y="2408300"/>
              <a:ext cx="9275850" cy="1512771"/>
            </a:xfrm>
            <a:prstGeom prst="rect">
              <a:avLst/>
            </a:prstGeom>
            <a:solidFill>
              <a:srgbClr val="92D050"/>
            </a:solidFill>
          </p:spPr>
          <p:style>
            <a:lnRef idx="2">
              <a:schemeClr val="accent6"/>
            </a:lnRef>
            <a:fillRef idx="1">
              <a:schemeClr val="lt1"/>
            </a:fillRef>
            <a:effectRef idx="0">
              <a:schemeClr val="accent6"/>
            </a:effectRef>
            <a:fontRef idx="minor">
              <a:schemeClr val="dk1"/>
            </a:fontRef>
          </p:style>
          <p:txBody>
            <a:bodyPr rtlCol="0" anchor="ctr"/>
            <a:lstStyle/>
            <a:p>
              <a:pPr algn="ctr"/>
              <a:r>
                <a:rPr lang="vi-VN" sz="1600" i="1" dirty="0"/>
                <a:t>Mùi thơm ngậy của rau khúc đổ chín, mùi của gạo nếp, mùi của nhân đậu anh quyện với mùi hành mỡ tỏa ra và làm nên một thứ ẩm thực chứa đầy hạnh phúc lạ lùng trong tâm khảm tôi, một thứ hạnh phúc của ẩm thực nhưng thiêng liêng và da diết mơ hồ. Cho dù vẫn chỉ là bột sống nhưng hương vị của bánh khúc đã dâng lên làm tôi ứa đầy nước miếng. Những miếng mỡ thái hạt lựu béo ngậy đến mê người; Cái béo của mỡ lợn, cái bùi của đậu và vị ngọt ngào của bột nếp và hương rau khúc làm nên một món ăn dân dã ngon lạ thường.</a:t>
              </a:r>
              <a:endParaRPr lang="en-US" sz="1600" i="1" dirty="0"/>
            </a:p>
          </p:txBody>
        </p:sp>
      </p:grpSp>
      <p:grpSp>
        <p:nvGrpSpPr>
          <p:cNvPr id="17" name="Group 16">
            <a:extLst>
              <a:ext uri="{FF2B5EF4-FFF2-40B4-BE49-F238E27FC236}">
                <a16:creationId xmlns:a16="http://schemas.microsoft.com/office/drawing/2014/main" id="{2E0C71E4-F3B8-421D-B1FA-C701CA25ED75}"/>
              </a:ext>
            </a:extLst>
          </p:cNvPr>
          <p:cNvGrpSpPr/>
          <p:nvPr/>
        </p:nvGrpSpPr>
        <p:grpSpPr>
          <a:xfrm>
            <a:off x="775092" y="4071278"/>
            <a:ext cx="10476676" cy="1245770"/>
            <a:chOff x="799587" y="2537890"/>
            <a:chExt cx="10476676" cy="1245770"/>
          </a:xfrm>
          <a:solidFill>
            <a:schemeClr val="accent1">
              <a:lumMod val="75000"/>
            </a:schemeClr>
          </a:solidFill>
        </p:grpSpPr>
        <p:sp>
          <p:nvSpPr>
            <p:cNvPr id="18" name="Arrow: Pentagon 17">
              <a:extLst>
                <a:ext uri="{FF2B5EF4-FFF2-40B4-BE49-F238E27FC236}">
                  <a16:creationId xmlns:a16="http://schemas.microsoft.com/office/drawing/2014/main" id="{A3A0004B-D170-4E1F-9F33-F8E581304BC7}"/>
                </a:ext>
              </a:extLst>
            </p:cNvPr>
            <p:cNvSpPr/>
            <p:nvPr/>
          </p:nvSpPr>
          <p:spPr>
            <a:xfrm>
              <a:off x="799587" y="2667608"/>
              <a:ext cx="1196038" cy="976393"/>
            </a:xfrm>
            <a:prstGeom prst="homePlate">
              <a:avLst/>
            </a:prstGeom>
            <a:blipFill>
              <a:blip r:embed="rId7">
                <a:alphaModFix amt="53000"/>
              </a:blip>
              <a:tile tx="0" ty="0" sx="100000" sy="100000" flip="none" algn="tl"/>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400" dirty="0"/>
                <a:t>Gián tiếp  </a:t>
              </a:r>
              <a:endParaRPr lang="en-US" sz="2400" dirty="0"/>
            </a:p>
          </p:txBody>
        </p:sp>
        <p:sp>
          <p:nvSpPr>
            <p:cNvPr id="19" name="Rectangle 18">
              <a:extLst>
                <a:ext uri="{FF2B5EF4-FFF2-40B4-BE49-F238E27FC236}">
                  <a16:creationId xmlns:a16="http://schemas.microsoft.com/office/drawing/2014/main" id="{887C2CF1-D1F7-4A0D-8E10-FDC8DD363919}"/>
                </a:ext>
              </a:extLst>
            </p:cNvPr>
            <p:cNvSpPr/>
            <p:nvPr/>
          </p:nvSpPr>
          <p:spPr>
            <a:xfrm>
              <a:off x="2255068" y="2537890"/>
              <a:ext cx="9021195" cy="1245770"/>
            </a:xfrm>
            <a:prstGeom prst="rect">
              <a:avLst/>
            </a:prstGeom>
            <a:grpFill/>
            <a:ln>
              <a:noFill/>
            </a:ln>
          </p:spPr>
          <p:style>
            <a:lnRef idx="2">
              <a:schemeClr val="accent6"/>
            </a:lnRef>
            <a:fillRef idx="1">
              <a:schemeClr val="lt1"/>
            </a:fillRef>
            <a:effectRef idx="0">
              <a:schemeClr val="accent6"/>
            </a:effectRef>
            <a:fontRef idx="minor">
              <a:schemeClr val="dk1"/>
            </a:fontRef>
          </p:style>
          <p:txBody>
            <a:bodyPr rtlCol="0" anchor="ctr"/>
            <a:lstStyle/>
            <a:p>
              <a:pPr algn="ctr"/>
              <a:r>
                <a:rPr lang="vi-VN" dirty="0"/>
                <a:t>Thể hiện qua cách kể tỉ mỉ, chi tiết từng công đoạn làm bánh; cách lựa chọn từ ngữ miêu tả chiếc bánh, đặc biệt là những tính từ cực tả  về tính chất như</a:t>
              </a:r>
              <a:r>
                <a:rPr lang="vi-VN" i="1" dirty="0"/>
                <a:t>: thơm ngậy, béo ngậy, ngọt ngào, dân dã, nóng hổi.</a:t>
              </a:r>
              <a:r>
                <a:rPr lang="vi-VN" dirty="0"/>
                <a:t>..những biện pháp tu từ như: </a:t>
              </a:r>
              <a:r>
                <a:rPr lang="vi-VN" i="1" dirty="0"/>
                <a:t>Tôi nâng chiếc bánh khúc lên như nâng một báu vật, một hạt xôi nếp đẹp như một hạt ngọc</a:t>
              </a:r>
              <a:r>
                <a:rPr lang="vi-VN" dirty="0"/>
                <a:t>... </a:t>
              </a:r>
              <a:endParaRPr lang="en-US" dirty="0"/>
            </a:p>
          </p:txBody>
        </p:sp>
      </p:grpSp>
    </p:spTree>
    <p:extLst>
      <p:ext uri="{BB962C8B-B14F-4D97-AF65-F5344CB8AC3E}">
        <p14:creationId xmlns:p14="http://schemas.microsoft.com/office/powerpoint/2010/main" val="37811410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22"/>
                                        </p:tgtEl>
                                        <p:attrNameLst>
                                          <p:attrName>style.visibility</p:attrName>
                                        </p:attrNameLst>
                                      </p:cBhvr>
                                      <p:to>
                                        <p:strVal val="visible"/>
                                      </p:to>
                                    </p:set>
                                    <p:animEffect transition="in" filter="fade">
                                      <p:cBhvr>
                                        <p:cTn id="14" dur="1000"/>
                                        <p:tgtEl>
                                          <p:spTgt spid="22"/>
                                        </p:tgtEl>
                                      </p:cBhvr>
                                    </p:animEffect>
                                    <p:anim calcmode="lin" valueType="num">
                                      <p:cBhvr>
                                        <p:cTn id="15" dur="1000" fill="hold"/>
                                        <p:tgtEl>
                                          <p:spTgt spid="22"/>
                                        </p:tgtEl>
                                        <p:attrNameLst>
                                          <p:attrName>ppt_x</p:attrName>
                                        </p:attrNameLst>
                                      </p:cBhvr>
                                      <p:tavLst>
                                        <p:tav tm="0">
                                          <p:val>
                                            <p:strVal val="#ppt_x"/>
                                          </p:val>
                                        </p:tav>
                                        <p:tav tm="100000">
                                          <p:val>
                                            <p:strVal val="#ppt_x"/>
                                          </p:val>
                                        </p:tav>
                                      </p:tavLst>
                                    </p:anim>
                                    <p:anim calcmode="lin" valueType="num">
                                      <p:cBhvr>
                                        <p:cTn id="16" dur="1000" fill="hold"/>
                                        <p:tgtEl>
                                          <p:spTgt spid="22"/>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34"/>
                                        </p:tgtEl>
                                        <p:attrNameLst>
                                          <p:attrName>style.visibility</p:attrName>
                                        </p:attrNameLst>
                                      </p:cBhvr>
                                      <p:to>
                                        <p:strVal val="visible"/>
                                      </p:to>
                                    </p:set>
                                    <p:animEffect transition="in" filter="fade">
                                      <p:cBhvr>
                                        <p:cTn id="21" dur="1000"/>
                                        <p:tgtEl>
                                          <p:spTgt spid="34"/>
                                        </p:tgtEl>
                                      </p:cBhvr>
                                    </p:animEffect>
                                    <p:anim calcmode="lin" valueType="num">
                                      <p:cBhvr>
                                        <p:cTn id="22" dur="1000" fill="hold"/>
                                        <p:tgtEl>
                                          <p:spTgt spid="34"/>
                                        </p:tgtEl>
                                        <p:attrNameLst>
                                          <p:attrName>ppt_x</p:attrName>
                                        </p:attrNameLst>
                                      </p:cBhvr>
                                      <p:tavLst>
                                        <p:tav tm="0">
                                          <p:val>
                                            <p:strVal val="#ppt_x"/>
                                          </p:val>
                                        </p:tav>
                                        <p:tav tm="100000">
                                          <p:val>
                                            <p:strVal val="#ppt_x"/>
                                          </p:val>
                                        </p:tav>
                                      </p:tavLst>
                                    </p:anim>
                                    <p:anim calcmode="lin" valueType="num">
                                      <p:cBhvr>
                                        <p:cTn id="23" dur="1000" fill="hold"/>
                                        <p:tgtEl>
                                          <p:spTgt spid="34"/>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2" presetClass="entr" presetSubtype="4" fill="hold"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additive="base">
                                        <p:cTn id="28" dur="500" fill="hold"/>
                                        <p:tgtEl>
                                          <p:spTgt spid="13"/>
                                        </p:tgtEl>
                                        <p:attrNameLst>
                                          <p:attrName>ppt_x</p:attrName>
                                        </p:attrNameLst>
                                      </p:cBhvr>
                                      <p:tavLst>
                                        <p:tav tm="0">
                                          <p:val>
                                            <p:strVal val="#ppt_x"/>
                                          </p:val>
                                        </p:tav>
                                        <p:tav tm="100000">
                                          <p:val>
                                            <p:strVal val="#ppt_x"/>
                                          </p:val>
                                        </p:tav>
                                      </p:tavLst>
                                    </p:anim>
                                    <p:anim calcmode="lin" valueType="num">
                                      <p:cBhvr additive="base">
                                        <p:cTn id="29"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42" presetClass="entr" presetSubtype="0" fill="hold" nodeType="clickEffect">
                                  <p:stCondLst>
                                    <p:cond delay="0"/>
                                  </p:stCondLst>
                                  <p:childTnLst>
                                    <p:set>
                                      <p:cBhvr>
                                        <p:cTn id="33" dur="1" fill="hold">
                                          <p:stCondLst>
                                            <p:cond delay="0"/>
                                          </p:stCondLst>
                                        </p:cTn>
                                        <p:tgtEl>
                                          <p:spTgt spid="4"/>
                                        </p:tgtEl>
                                        <p:attrNameLst>
                                          <p:attrName>style.visibility</p:attrName>
                                        </p:attrNameLst>
                                      </p:cBhvr>
                                      <p:to>
                                        <p:strVal val="visible"/>
                                      </p:to>
                                    </p:set>
                                    <p:animEffect transition="in" filter="fade">
                                      <p:cBhvr>
                                        <p:cTn id="34" dur="1000"/>
                                        <p:tgtEl>
                                          <p:spTgt spid="4"/>
                                        </p:tgtEl>
                                      </p:cBhvr>
                                    </p:animEffect>
                                    <p:anim calcmode="lin" valueType="num">
                                      <p:cBhvr>
                                        <p:cTn id="35" dur="1000" fill="hold"/>
                                        <p:tgtEl>
                                          <p:spTgt spid="4"/>
                                        </p:tgtEl>
                                        <p:attrNameLst>
                                          <p:attrName>ppt_x</p:attrName>
                                        </p:attrNameLst>
                                      </p:cBhvr>
                                      <p:tavLst>
                                        <p:tav tm="0">
                                          <p:val>
                                            <p:strVal val="#ppt_x"/>
                                          </p:val>
                                        </p:tav>
                                        <p:tav tm="100000">
                                          <p:val>
                                            <p:strVal val="#ppt_x"/>
                                          </p:val>
                                        </p:tav>
                                      </p:tavLst>
                                    </p:anim>
                                    <p:anim calcmode="lin" valueType="num">
                                      <p:cBhvr>
                                        <p:cTn id="36"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37" fill="hold">
                      <p:stCondLst>
                        <p:cond delay="indefinite"/>
                      </p:stCondLst>
                      <p:childTnLst>
                        <p:par>
                          <p:cTn id="38" fill="hold">
                            <p:stCondLst>
                              <p:cond delay="0"/>
                            </p:stCondLst>
                            <p:childTnLst>
                              <p:par>
                                <p:cTn id="39" presetID="42" presetClass="entr" presetSubtype="0" fill="hold" nodeType="clickEffect">
                                  <p:stCondLst>
                                    <p:cond delay="0"/>
                                  </p:stCondLst>
                                  <p:childTnLst>
                                    <p:set>
                                      <p:cBhvr>
                                        <p:cTn id="40" dur="1" fill="hold">
                                          <p:stCondLst>
                                            <p:cond delay="0"/>
                                          </p:stCondLst>
                                        </p:cTn>
                                        <p:tgtEl>
                                          <p:spTgt spid="17"/>
                                        </p:tgtEl>
                                        <p:attrNameLst>
                                          <p:attrName>style.visibility</p:attrName>
                                        </p:attrNameLst>
                                      </p:cBhvr>
                                      <p:to>
                                        <p:strVal val="visible"/>
                                      </p:to>
                                    </p:set>
                                    <p:animEffect transition="in" filter="fade">
                                      <p:cBhvr>
                                        <p:cTn id="41" dur="1000"/>
                                        <p:tgtEl>
                                          <p:spTgt spid="17"/>
                                        </p:tgtEl>
                                      </p:cBhvr>
                                    </p:animEffect>
                                    <p:anim calcmode="lin" valueType="num">
                                      <p:cBhvr>
                                        <p:cTn id="42" dur="1000" fill="hold"/>
                                        <p:tgtEl>
                                          <p:spTgt spid="17"/>
                                        </p:tgtEl>
                                        <p:attrNameLst>
                                          <p:attrName>ppt_x</p:attrName>
                                        </p:attrNameLst>
                                      </p:cBhvr>
                                      <p:tavLst>
                                        <p:tav tm="0">
                                          <p:val>
                                            <p:strVal val="#ppt_x"/>
                                          </p:val>
                                        </p:tav>
                                        <p:tav tm="100000">
                                          <p:val>
                                            <p:strVal val="#ppt_x"/>
                                          </p:val>
                                        </p:tav>
                                      </p:tavLst>
                                    </p:anim>
                                    <p:anim calcmode="lin" valueType="num">
                                      <p:cBhvr>
                                        <p:cTn id="43" dur="1000" fill="hold"/>
                                        <p:tgtEl>
                                          <p:spTgt spid="1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8FCC8118-8B1A-41E9-8DAD-1672E9993A7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806" y="2987276"/>
            <a:ext cx="3036101" cy="4003322"/>
          </a:xfrm>
          <a:prstGeom prst="rect">
            <a:avLst/>
          </a:prstGeom>
        </p:spPr>
      </p:pic>
      <p:sp>
        <p:nvSpPr>
          <p:cNvPr id="12" name="TextBox 11">
            <a:extLst>
              <a:ext uri="{FF2B5EF4-FFF2-40B4-BE49-F238E27FC236}">
                <a16:creationId xmlns:a16="http://schemas.microsoft.com/office/drawing/2014/main" id="{F02AD04F-E70A-47C5-81FF-48A670B58911}"/>
              </a:ext>
            </a:extLst>
          </p:cNvPr>
          <p:cNvSpPr txBox="1"/>
          <p:nvPr/>
        </p:nvSpPr>
        <p:spPr>
          <a:xfrm>
            <a:off x="4122549" y="278969"/>
            <a:ext cx="4138048" cy="769441"/>
          </a:xfrm>
          <a:prstGeom prst="rect">
            <a:avLst/>
          </a:prstGeom>
          <a:noFill/>
          <a:effectLst>
            <a:outerShdw blurRad="50800" dist="38100" dir="18900000" algn="bl" rotWithShape="0">
              <a:prstClr val="black">
                <a:alpha val="40000"/>
              </a:prstClr>
            </a:outerShdw>
          </a:effectLst>
          <a:scene3d>
            <a:camera prst="orthographicFront"/>
            <a:lightRig rig="threePt" dir="t"/>
          </a:scene3d>
          <a:sp3d>
            <a:bevelB w="101600" prst="riblet"/>
          </a:sp3d>
        </p:spPr>
        <p:txBody>
          <a:bodyPr wrap="square" rtlCol="0">
            <a:spAutoFit/>
          </a:bodyPr>
          <a:lstStyle/>
          <a:p>
            <a:r>
              <a:rPr lang="vi-VN" sz="4400" b="1" dirty="0">
                <a:solidFill>
                  <a:srgbClr val="FF0000"/>
                </a:solidFill>
              </a:rPr>
              <a:t>HƯƠNG KHÚC</a:t>
            </a:r>
            <a:endParaRPr lang="en-US" sz="4400" b="1" dirty="0">
              <a:solidFill>
                <a:srgbClr val="FF0000"/>
              </a:solidFill>
              <a:latin typeface=".VnArabia" panose="020B7200000000000000" pitchFamily="34" charset="0"/>
            </a:endParaRPr>
          </a:p>
        </p:txBody>
      </p:sp>
      <p:grpSp>
        <p:nvGrpSpPr>
          <p:cNvPr id="22" name="Group 21">
            <a:extLst>
              <a:ext uri="{FF2B5EF4-FFF2-40B4-BE49-F238E27FC236}">
                <a16:creationId xmlns:a16="http://schemas.microsoft.com/office/drawing/2014/main" id="{8BF2B464-D5EA-4514-87B4-FE7250DC45B6}"/>
              </a:ext>
            </a:extLst>
          </p:cNvPr>
          <p:cNvGrpSpPr/>
          <p:nvPr/>
        </p:nvGrpSpPr>
        <p:grpSpPr>
          <a:xfrm>
            <a:off x="294468" y="418454"/>
            <a:ext cx="5036949" cy="1658319"/>
            <a:chOff x="1933565" y="2533980"/>
            <a:chExt cx="5351829" cy="312049"/>
          </a:xfrm>
          <a:solidFill>
            <a:srgbClr val="FFC000"/>
          </a:solidFill>
        </p:grpSpPr>
        <p:sp>
          <p:nvSpPr>
            <p:cNvPr id="23" name="Oval 22">
              <a:extLst>
                <a:ext uri="{FF2B5EF4-FFF2-40B4-BE49-F238E27FC236}">
                  <a16:creationId xmlns:a16="http://schemas.microsoft.com/office/drawing/2014/main" id="{EED0F70E-5EB8-4F17-B86C-ABDA5A6A2D75}"/>
                </a:ext>
              </a:extLst>
            </p:cNvPr>
            <p:cNvSpPr/>
            <p:nvPr/>
          </p:nvSpPr>
          <p:spPr>
            <a:xfrm>
              <a:off x="1933565" y="2533980"/>
              <a:ext cx="1166096" cy="312049"/>
            </a:xfrm>
            <a:prstGeom prst="ellipse">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b="1" dirty="0">
                  <a:ln w="22225">
                    <a:solidFill>
                      <a:schemeClr val="accent2"/>
                    </a:solidFill>
                    <a:prstDash val="solid"/>
                  </a:ln>
                  <a:solidFill>
                    <a:schemeClr val="accent2">
                      <a:lumMod val="40000"/>
                      <a:lumOff val="60000"/>
                    </a:schemeClr>
                  </a:solidFill>
                </a:rPr>
                <a:t>iiI</a:t>
              </a:r>
              <a:endParaRPr lang="en-US" b="1" dirty="0">
                <a:ln w="22225">
                  <a:solidFill>
                    <a:schemeClr val="accent2"/>
                  </a:solidFill>
                  <a:prstDash val="solid"/>
                </a:ln>
                <a:solidFill>
                  <a:schemeClr val="accent2">
                    <a:lumMod val="40000"/>
                    <a:lumOff val="60000"/>
                  </a:schemeClr>
                </a:solidFill>
              </a:endParaRPr>
            </a:p>
          </p:txBody>
        </p:sp>
        <p:sp>
          <p:nvSpPr>
            <p:cNvPr id="24" name="TextBox 23">
              <a:extLst>
                <a:ext uri="{FF2B5EF4-FFF2-40B4-BE49-F238E27FC236}">
                  <a16:creationId xmlns:a16="http://schemas.microsoft.com/office/drawing/2014/main" id="{58C16552-F73C-4946-A2D1-BFE95F21C7F2}"/>
                </a:ext>
              </a:extLst>
            </p:cNvPr>
            <p:cNvSpPr txBox="1"/>
            <p:nvPr/>
          </p:nvSpPr>
          <p:spPr>
            <a:xfrm>
              <a:off x="3099662" y="2650210"/>
              <a:ext cx="4185732" cy="86872"/>
            </a:xfrm>
            <a:prstGeom prst="rect">
              <a:avLst/>
            </a:prstGeom>
            <a:noFill/>
          </p:spPr>
          <p:txBody>
            <a:bodyPr wrap="square" rtlCol="0">
              <a:spAutoFit/>
            </a:bodyPr>
            <a:lstStyle/>
            <a:p>
              <a:r>
                <a:rPr lang="vi-VN" sz="2400" b="1" dirty="0"/>
                <a:t>Suy ngẫm và phản hồi</a:t>
              </a:r>
              <a:endParaRPr lang="en-US" sz="2400" b="1" dirty="0"/>
            </a:p>
          </p:txBody>
        </p:sp>
      </p:grpSp>
      <p:grpSp>
        <p:nvGrpSpPr>
          <p:cNvPr id="34" name="Group 33">
            <a:extLst>
              <a:ext uri="{FF2B5EF4-FFF2-40B4-BE49-F238E27FC236}">
                <a16:creationId xmlns:a16="http://schemas.microsoft.com/office/drawing/2014/main" id="{3C9DA026-ADA7-49CE-BB3B-DD5D47A1F17D}"/>
              </a:ext>
            </a:extLst>
          </p:cNvPr>
          <p:cNvGrpSpPr/>
          <p:nvPr/>
        </p:nvGrpSpPr>
        <p:grpSpPr>
          <a:xfrm>
            <a:off x="641190" y="1523909"/>
            <a:ext cx="5868101" cy="919987"/>
            <a:chOff x="2582864" y="2681757"/>
            <a:chExt cx="3488346" cy="1337293"/>
          </a:xfrm>
          <a:solidFill>
            <a:schemeClr val="accent2">
              <a:lumMod val="60000"/>
              <a:lumOff val="40000"/>
            </a:schemeClr>
          </a:solidFill>
        </p:grpSpPr>
        <p:sp>
          <p:nvSpPr>
            <p:cNvPr id="7" name="Rectangle: Diagonal Corners Rounded 6">
              <a:extLst>
                <a:ext uri="{FF2B5EF4-FFF2-40B4-BE49-F238E27FC236}">
                  <a16:creationId xmlns:a16="http://schemas.microsoft.com/office/drawing/2014/main" id="{40C3C021-E547-435F-87C5-84C4E6BA9554}"/>
                </a:ext>
              </a:extLst>
            </p:cNvPr>
            <p:cNvSpPr/>
            <p:nvPr/>
          </p:nvSpPr>
          <p:spPr>
            <a:xfrm>
              <a:off x="3605246" y="3006433"/>
              <a:ext cx="2465964" cy="737979"/>
            </a:xfrm>
            <a:prstGeom prst="round2DiagRect">
              <a:avLst>
                <a:gd name="adj1" fmla="val 50000"/>
                <a:gd name="adj2" fmla="val 0"/>
              </a:avLst>
            </a:prstGeom>
            <a:gr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000" dirty="0"/>
                <a:t>Nét đẹp trong văn hóa âm thực của dân tộc </a:t>
              </a:r>
              <a:endParaRPr lang="en-US" sz="2000" dirty="0"/>
            </a:p>
          </p:txBody>
        </p:sp>
        <p:pic>
          <p:nvPicPr>
            <p:cNvPr id="31" name="Graphic 30" descr="Shamrock">
              <a:extLst>
                <a:ext uri="{FF2B5EF4-FFF2-40B4-BE49-F238E27FC236}">
                  <a16:creationId xmlns:a16="http://schemas.microsoft.com/office/drawing/2014/main" id="{8C9D2C25-661C-4571-9085-84865768CBD2}"/>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2199748">
              <a:off x="2970201" y="3012099"/>
              <a:ext cx="563205" cy="816497"/>
            </a:xfrm>
            <a:prstGeom prst="rect">
              <a:avLst/>
            </a:prstGeom>
          </p:spPr>
        </p:pic>
        <p:pic>
          <p:nvPicPr>
            <p:cNvPr id="14" name="Graphic 13" descr="Shamrock">
              <a:extLst>
                <a:ext uri="{FF2B5EF4-FFF2-40B4-BE49-F238E27FC236}">
                  <a16:creationId xmlns:a16="http://schemas.microsoft.com/office/drawing/2014/main" id="{BDB24D44-C52E-44E9-AA29-40DD56527819}"/>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19279391">
              <a:off x="2829281" y="2681757"/>
              <a:ext cx="457401" cy="920039"/>
            </a:xfrm>
            <a:prstGeom prst="rect">
              <a:avLst/>
            </a:prstGeom>
          </p:spPr>
        </p:pic>
        <p:pic>
          <p:nvPicPr>
            <p:cNvPr id="20" name="Graphic 19" descr="Shamrock">
              <a:extLst>
                <a:ext uri="{FF2B5EF4-FFF2-40B4-BE49-F238E27FC236}">
                  <a16:creationId xmlns:a16="http://schemas.microsoft.com/office/drawing/2014/main" id="{89CB3071-6048-41FF-BC75-17A1C177DFE6}"/>
                </a:ext>
              </a:extLst>
            </p:cNvPr>
            <p:cNvPicPr>
              <a:picLocks noChangeAspect="1"/>
            </p:cNvPicPr>
            <p:nvPr/>
          </p:nvPicPr>
          <p:blipFill>
            <a:blip r:embed="rId3" cstate="hqprint">
              <a:extLst>
                <a:ext uri="{28A0092B-C50C-407E-A947-70E740481C1C}">
                  <a14:useLocalDpi xmlns:a14="http://schemas.microsoft.com/office/drawing/2010/main" val="0"/>
                </a:ext>
                <a:ext uri="{96DAC541-7B7A-43D3-8B79-37D633B846F1}">
                  <asvg:svgBlip xmlns:asvg="http://schemas.microsoft.com/office/drawing/2016/SVG/main" xmlns="" r:embed="rId4"/>
                </a:ext>
              </a:extLst>
            </a:blip>
            <a:stretch>
              <a:fillRect/>
            </a:stretch>
          </p:blipFill>
          <p:spPr>
            <a:xfrm rot="12790143">
              <a:off x="2582864" y="3202553"/>
              <a:ext cx="563204" cy="816497"/>
            </a:xfrm>
            <a:prstGeom prst="rect">
              <a:avLst/>
            </a:prstGeom>
          </p:spPr>
        </p:pic>
      </p:grpSp>
      <p:pic>
        <p:nvPicPr>
          <p:cNvPr id="13" name="Picture 12">
            <a:extLst>
              <a:ext uri="{FF2B5EF4-FFF2-40B4-BE49-F238E27FC236}">
                <a16:creationId xmlns:a16="http://schemas.microsoft.com/office/drawing/2014/main" id="{8CC6D5BC-95E9-4D78-9CC8-0C4E377FEE8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468365" y="201046"/>
            <a:ext cx="3723635" cy="2093134"/>
          </a:xfrm>
          <a:prstGeom prst="ellipse">
            <a:avLst/>
          </a:prstGeom>
          <a:ln w="190500" cap="rnd">
            <a:no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
        <p:nvSpPr>
          <p:cNvPr id="2" name="TextBox 1">
            <a:extLst>
              <a:ext uri="{FF2B5EF4-FFF2-40B4-BE49-F238E27FC236}">
                <a16:creationId xmlns:a16="http://schemas.microsoft.com/office/drawing/2014/main" id="{C89DB81D-BB91-4BC2-96F4-1CEFFA4A1A12}"/>
              </a:ext>
            </a:extLst>
          </p:cNvPr>
          <p:cNvSpPr txBox="1"/>
          <p:nvPr/>
        </p:nvSpPr>
        <p:spPr>
          <a:xfrm>
            <a:off x="1500244" y="2774197"/>
            <a:ext cx="7674753" cy="1938992"/>
          </a:xfrm>
          <a:prstGeom prst="rect">
            <a:avLst/>
          </a:prstGeom>
          <a:blipFill>
            <a:blip r:embed="rId6">
              <a:alphaModFix amt="53000"/>
            </a:blip>
            <a:tile tx="0" ty="0" sx="100000" sy="100000" flip="none" algn="tl"/>
          </a:blipFill>
        </p:spPr>
        <p:txBody>
          <a:bodyPr wrap="square" rtlCol="0">
            <a:spAutoFit/>
          </a:bodyPr>
          <a:lstStyle/>
          <a:p>
            <a:pPr marL="285750" indent="-285750">
              <a:buFontTx/>
              <a:buChar char="-"/>
            </a:pPr>
            <a:r>
              <a:rPr lang="vi-VN" sz="2400" dirty="0"/>
              <a:t>Món ăn được chế biến từ sản vật quê hương.</a:t>
            </a:r>
          </a:p>
          <a:p>
            <a:pPr marL="285750" indent="-285750">
              <a:buFontTx/>
              <a:buChar char="-"/>
            </a:pPr>
            <a:r>
              <a:rPr lang="vi-VN" sz="2400" dirty="0"/>
              <a:t>Chứa đựng sự tinh tế trong cách kết hợp nguyên liệu, gia vị</a:t>
            </a:r>
          </a:p>
          <a:p>
            <a:pPr marL="285750" indent="-285750">
              <a:buFontTx/>
              <a:buChar char="-"/>
            </a:pPr>
            <a:r>
              <a:rPr lang="vi-VN" sz="2400" dirty="0"/>
              <a:t>Chứa đựng dấu ấn của vẻ đẹp kí ức , tình yêu tha thiết dành cho quê hương gia đình</a:t>
            </a:r>
            <a:endParaRPr lang="en-US" sz="2400" dirty="0"/>
          </a:p>
        </p:txBody>
      </p:sp>
    </p:spTree>
    <p:extLst>
      <p:ext uri="{BB962C8B-B14F-4D97-AF65-F5344CB8AC3E}">
        <p14:creationId xmlns:p14="http://schemas.microsoft.com/office/powerpoint/2010/main" val="32851064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1000"/>
                                        <p:tgtEl>
                                          <p:spTgt spid="12"/>
                                        </p:tgtEl>
                                      </p:cBhvr>
                                    </p:animEffect>
                                    <p:anim calcmode="lin" valueType="num">
                                      <p:cBhvr>
                                        <p:cTn id="8" dur="1000" fill="hold"/>
                                        <p:tgtEl>
                                          <p:spTgt spid="12"/>
                                        </p:tgtEl>
                                        <p:attrNameLst>
                                          <p:attrName>ppt_x</p:attrName>
                                        </p:attrNameLst>
                                      </p:cBhvr>
                                      <p:tavLst>
                                        <p:tav tm="0">
                                          <p:val>
                                            <p:strVal val="#ppt_x"/>
                                          </p:val>
                                        </p:tav>
                                        <p:tav tm="100000">
                                          <p:val>
                                            <p:strVal val="#ppt_x"/>
                                          </p:val>
                                        </p:tav>
                                      </p:tavLst>
                                    </p:anim>
                                    <p:anim calcmode="lin" valueType="num">
                                      <p:cBhvr>
                                        <p:cTn id="9"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22"/>
                                        </p:tgtEl>
                                        <p:attrNameLst>
                                          <p:attrName>style.visibility</p:attrName>
                                        </p:attrNameLst>
                                      </p:cBhvr>
                                      <p:to>
                                        <p:strVal val="visible"/>
                                      </p:to>
                                    </p:set>
                                    <p:animEffect transition="in" filter="fade">
                                      <p:cBhvr>
                                        <p:cTn id="14" dur="1000"/>
                                        <p:tgtEl>
                                          <p:spTgt spid="22"/>
                                        </p:tgtEl>
                                      </p:cBhvr>
                                    </p:animEffect>
                                    <p:anim calcmode="lin" valueType="num">
                                      <p:cBhvr>
                                        <p:cTn id="15" dur="1000" fill="hold"/>
                                        <p:tgtEl>
                                          <p:spTgt spid="22"/>
                                        </p:tgtEl>
                                        <p:attrNameLst>
                                          <p:attrName>ppt_x</p:attrName>
                                        </p:attrNameLst>
                                      </p:cBhvr>
                                      <p:tavLst>
                                        <p:tav tm="0">
                                          <p:val>
                                            <p:strVal val="#ppt_x"/>
                                          </p:val>
                                        </p:tav>
                                        <p:tav tm="100000">
                                          <p:val>
                                            <p:strVal val="#ppt_x"/>
                                          </p:val>
                                        </p:tav>
                                      </p:tavLst>
                                    </p:anim>
                                    <p:anim calcmode="lin" valueType="num">
                                      <p:cBhvr>
                                        <p:cTn id="16" dur="1000" fill="hold"/>
                                        <p:tgtEl>
                                          <p:spTgt spid="22"/>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34"/>
                                        </p:tgtEl>
                                        <p:attrNameLst>
                                          <p:attrName>style.visibility</p:attrName>
                                        </p:attrNameLst>
                                      </p:cBhvr>
                                      <p:to>
                                        <p:strVal val="visible"/>
                                      </p:to>
                                    </p:set>
                                    <p:animEffect transition="in" filter="fade">
                                      <p:cBhvr>
                                        <p:cTn id="21" dur="1000"/>
                                        <p:tgtEl>
                                          <p:spTgt spid="34"/>
                                        </p:tgtEl>
                                      </p:cBhvr>
                                    </p:animEffect>
                                    <p:anim calcmode="lin" valueType="num">
                                      <p:cBhvr>
                                        <p:cTn id="22" dur="1000" fill="hold"/>
                                        <p:tgtEl>
                                          <p:spTgt spid="34"/>
                                        </p:tgtEl>
                                        <p:attrNameLst>
                                          <p:attrName>ppt_x</p:attrName>
                                        </p:attrNameLst>
                                      </p:cBhvr>
                                      <p:tavLst>
                                        <p:tav tm="0">
                                          <p:val>
                                            <p:strVal val="#ppt_x"/>
                                          </p:val>
                                        </p:tav>
                                        <p:tav tm="100000">
                                          <p:val>
                                            <p:strVal val="#ppt_x"/>
                                          </p:val>
                                        </p:tav>
                                      </p:tavLst>
                                    </p:anim>
                                    <p:anim calcmode="lin" valueType="num">
                                      <p:cBhvr>
                                        <p:cTn id="23" dur="1000" fill="hold"/>
                                        <p:tgtEl>
                                          <p:spTgt spid="34"/>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2" presetClass="entr" presetSubtype="4" fill="hold"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additive="base">
                                        <p:cTn id="28" dur="500" fill="hold"/>
                                        <p:tgtEl>
                                          <p:spTgt spid="13"/>
                                        </p:tgtEl>
                                        <p:attrNameLst>
                                          <p:attrName>ppt_x</p:attrName>
                                        </p:attrNameLst>
                                      </p:cBhvr>
                                      <p:tavLst>
                                        <p:tav tm="0">
                                          <p:val>
                                            <p:strVal val="#ppt_x"/>
                                          </p:val>
                                        </p:tav>
                                        <p:tav tm="100000">
                                          <p:val>
                                            <p:strVal val="#ppt_x"/>
                                          </p:val>
                                        </p:tav>
                                      </p:tavLst>
                                    </p:anim>
                                    <p:anim calcmode="lin" valueType="num">
                                      <p:cBhvr additive="base">
                                        <p:cTn id="29"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6" presetClass="entr" presetSubtype="21" fill="hold" grpId="0" nodeType="clickEffect">
                                  <p:stCondLst>
                                    <p:cond delay="0"/>
                                  </p:stCondLst>
                                  <p:childTnLst>
                                    <p:set>
                                      <p:cBhvr>
                                        <p:cTn id="33" dur="1" fill="hold">
                                          <p:stCondLst>
                                            <p:cond delay="0"/>
                                          </p:stCondLst>
                                        </p:cTn>
                                        <p:tgtEl>
                                          <p:spTgt spid="2"/>
                                        </p:tgtEl>
                                        <p:attrNameLst>
                                          <p:attrName>style.visibility</p:attrName>
                                        </p:attrNameLst>
                                      </p:cBhvr>
                                      <p:to>
                                        <p:strVal val="visible"/>
                                      </p:to>
                                    </p:set>
                                    <p:animEffect transition="in" filter="barn(inVertical)">
                                      <p:cBhvr>
                                        <p:cTn id="34"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2" grpId="0" animBg="1"/>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1952</TotalTime>
  <Words>1705</Words>
  <Application>Microsoft Office PowerPoint</Application>
  <PresentationFormat>Widescreen</PresentationFormat>
  <Paragraphs>122</Paragraphs>
  <Slides>23</Slides>
  <Notes>3</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23</vt:i4>
      </vt:variant>
    </vt:vector>
  </HeadingPairs>
  <TitlesOfParts>
    <vt:vector size="34" baseType="lpstr">
      <vt:lpstr>微软雅黑</vt:lpstr>
      <vt:lpstr>#9Slide05 Claudia</vt:lpstr>
      <vt:lpstr>.VnArabia</vt:lpstr>
      <vt:lpstr>Arial</vt:lpstr>
      <vt:lpstr>Calibri</vt:lpstr>
      <vt:lpstr>Calibri Light</vt:lpstr>
      <vt:lpstr>inpin heiti</vt:lpstr>
      <vt:lpstr>Microsoft Sans Serif</vt:lpstr>
      <vt:lpstr>Roboto Condensed Light</vt:lpstr>
      <vt:lpstr>Times New Roman</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Chuẩn bị đọc </vt:lpstr>
      <vt:lpstr>Suy ngẫm và phản hồi </vt:lpstr>
      <vt:lpstr>PowerPoint Presentation</vt:lpstr>
      <vt:lpstr>3. Yếu tố phi ngôn ngữ và tác dụng yếu tố phi ngôn ngữ trong văn bản   </vt:lpstr>
      <vt:lpstr>4 Sơ đồ tóm tắt các bước gọt tỉa củ hoa thuỷ tiên.</vt:lpstr>
      <vt:lpstr>Luyện tập </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LVB</dc:creator>
  <cp:lastModifiedBy>ADMIN</cp:lastModifiedBy>
  <cp:revision>71</cp:revision>
  <dcterms:created xsi:type="dcterms:W3CDTF">2021-12-19T15:46:24Z</dcterms:created>
  <dcterms:modified xsi:type="dcterms:W3CDTF">2023-03-11T12:06:28Z</dcterms:modified>
  <cp:version>LVB</cp:version>
</cp:coreProperties>
</file>